
<file path=[Content_Types].xml><?xml version="1.0" encoding="utf-8"?>
<Types xmlns="http://schemas.openxmlformats.org/package/2006/content-types"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8.xml" ContentType="application/vnd.openxmlformats-officedocument.presentationml.slideLayout+xml"/>
  <Override PartName="/ppt/slides/slide9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10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1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2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13.xml" ContentType="application/vnd.openxmlformats-officedocument.presentationml.slide+xml"/>
  <Override PartName="/ppt/slideLayouts/slideLayout13.xml" ContentType="application/vnd.openxmlformats-officedocument.presentationml.slideLayout+xml"/>
  <Override PartName="/ppt/slides/slide14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5.xml" ContentType="application/vnd.openxmlformats-officedocument.presentationml.slide+xml"/>
  <Override PartName="/ppt/slideLayouts/slideLayout15.xml" ContentType="application/vnd.openxmlformats-officedocument.presentationml.slideLayout+xml"/>
  <Override PartName="/ppt/slides/slide16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17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18.xml" ContentType="application/vnd.openxmlformats-officedocument.presentationml.slide+xml"/>
  <Override PartName="/ppt/slideLayouts/slideLayout18.xml" ContentType="application/vnd.openxmlformats-officedocument.presentationml.slideLayout+xml"/>
  <Override PartName="/ppt/slides/slide19.xml" ContentType="application/vnd.openxmlformats-officedocument.presentationml.slide+xml"/>
  <Override PartName="/ppt/slideLayouts/slideLayout19.xml" ContentType="application/vnd.openxmlformats-officedocument.presentationml.slideLayout+xml"/>
  <Override PartName="/ppt/slides/slide20.xml" ContentType="application/vnd.openxmlformats-officedocument.presentationml.slide+xml"/>
  <Override PartName="/ppt/slideLayouts/slideLayout20.xml" ContentType="application/vnd.openxmlformats-officedocument.presentationml.slideLayout+xml"/>
  <Override PartName="/ppt/slides/slide21.xml" ContentType="application/vnd.openxmlformats-officedocument.presentationml.slide+xml"/>
  <Override PartName="/ppt/slideLayouts/slideLayout21.xml" ContentType="application/vnd.openxmlformats-officedocument.presentationml.slideLayout+xml"/>
  <Override PartName="/ppt/slides/slide22.xml" ContentType="application/vnd.openxmlformats-officedocument.presentationml.slide+xml"/>
  <Override PartName="/ppt/slideLayouts/slideLayout22.xml" ContentType="application/vnd.openxmlformats-officedocument.presentationml.slideLayout+xml"/>
  <Override PartName="/ppt/slides/slide23.xml" ContentType="application/vnd.openxmlformats-officedocument.presentationml.slide+xml"/>
  <Override PartName="/ppt/slideLayouts/slideLayout23.xml" ContentType="application/vnd.openxmlformats-officedocument.presentationml.slideLayout+xml"/>
  <Override PartName="/ppt/slides/slide24.xml" ContentType="application/vnd.openxmlformats-officedocument.presentationml.slide+xml"/>
  <Override PartName="/ppt/slideLayouts/slideLayout24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25.xml" ContentType="application/vnd.openxmlformats-officedocument.presentationml.slideLayout+xml"/>
  <Override PartName="/ppt/slides/slide26.xml" ContentType="application/vnd.openxmlformats-officedocument.presentationml.slide+xml"/>
  <Override PartName="/ppt/slideLayouts/slideLayout26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27.xml" ContentType="application/vnd.openxmlformats-officedocument.presentationml.slideLayout+xml"/>
  <Override PartName="/ppt/slides/slide28.xml" ContentType="application/vnd.openxmlformats-officedocument.presentationml.slide+xml"/>
  <Override PartName="/ppt/slideLayouts/slideLayout28.xml" ContentType="application/vnd.openxmlformats-officedocument.presentationml.slideLayout+xml"/>
  <Override PartName="/ppt/slides/slide29.xml" ContentType="application/vnd.openxmlformats-officedocument.presentationml.slide+xml"/>
  <Override PartName="/ppt/slideLayouts/slideLayout29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30.xml" ContentType="application/vnd.openxmlformats-officedocument.presentationml.slideLayout+xml"/>
  <Override PartName="/ppt/slides/slide31.xml" ContentType="application/vnd.openxmlformats-officedocument.presentationml.slide+xml"/>
  <Override PartName="/ppt/slideLayouts/slideLayout31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32.xml" ContentType="application/vnd.openxmlformats-officedocument.presentationml.slideLayout+xml"/>
  <Override PartName="/ppt/slides/slide33.xml" ContentType="application/vnd.openxmlformats-officedocument.presentationml.slide+xml"/>
  <Override PartName="/ppt/slideLayouts/slideLayout33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34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35.xml" ContentType="application/vnd.openxmlformats-officedocument.presentationml.slideLayout+xml"/>
  <Override PartName="/ppt/slides/slide36.xml" ContentType="application/vnd.openxmlformats-officedocument.presentationml.slide+xml"/>
  <Override PartName="/ppt/slideLayouts/slideLayout36.xml" ContentType="application/vnd.openxmlformats-officedocument.presentationml.slideLayout+xml"/>
  <Override PartName="/ppt/slides/slide37.xml" ContentType="application/vnd.openxmlformats-officedocument.presentationml.slide+xml"/>
  <Override PartName="/ppt/slideLayouts/slideLayout37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38.xml" ContentType="application/vnd.openxmlformats-officedocument.presentationml.slideLayout+xml"/>
  <Override PartName="/ppt/slides/slide39.xml" ContentType="application/vnd.openxmlformats-officedocument.presentationml.slide+xml"/>
  <Override PartName="/ppt/slideLayouts/slideLayout39.xml" ContentType="application/vnd.openxmlformats-officedocument.presentationml.slideLayout+xml"/>
  <Override PartName="/ppt/slides/slide40.xml" ContentType="application/vnd.openxmlformats-officedocument.presentationml.slide+xml"/>
  <Override PartName="/ppt/slideLayouts/slideLayout40.xml" ContentType="application/vnd.openxmlformats-officedocument.presentationml.slideLayout+xml"/>
  <Override PartName="/ppt/slides/slide41.xml" ContentType="application/vnd.openxmlformats-officedocument.presentationml.slide+xml"/>
  <Override PartName="/ppt/slideLayouts/slideLayout41.xml" ContentType="application/vnd.openxmlformats-officedocument.presentationml.slideLayout+xml"/>
  <Override PartName="/ppt/slides/slide42.xml" ContentType="application/vnd.openxmlformats-officedocument.presentationml.slide+xml"/>
  <Override PartName="/ppt/slideLayouts/slideLayout42.xml" ContentType="application/vnd.openxmlformats-officedocument.presentationml.slideLayout+xml"/>
  <Override PartName="/ppt/slides/slide43.xml" ContentType="application/vnd.openxmlformats-officedocument.presentationml.slide+xml"/>
  <Override PartName="/ppt/slideLayouts/slideLayout43.xml" ContentType="application/vnd.openxmlformats-officedocument.presentationml.slideLayout+xml"/>
  <Override PartName="/ppt/slides/slide44.xml" ContentType="application/vnd.openxmlformats-officedocument.presentationml.slide+xml"/>
  <Override PartName="/ppt/slideLayouts/slideLayout44.xml" ContentType="application/vnd.openxmlformats-officedocument.presentationml.slideLayout+xml"/>
  <Override PartName="/ppt/slides/slide45.xml" ContentType="application/vnd.openxmlformats-officedocument.presentationml.slide+xml"/>
  <Override PartName="/ppt/slideLayouts/slideLayout45.xml" ContentType="application/vnd.openxmlformats-officedocument.presentationml.slideLayout+xml"/>
  <Override PartName="/ppt/slides/slide46.xml" ContentType="application/vnd.openxmlformats-officedocument.presentationml.slide+xml"/>
  <Override PartName="/ppt/slideLayouts/slideLayout46.xml" ContentType="application/vnd.openxmlformats-officedocument.presentationml.slideLayout+xml"/>
  <Override PartName="/ppt/slides/slide47.xml" ContentType="application/vnd.openxmlformats-officedocument.presentationml.slide+xml"/>
  <Override PartName="/ppt/slideLayouts/slideLayout47.xml" ContentType="application/vnd.openxmlformats-officedocument.presentationml.slideLayout+xml"/>
  <Override PartName="/ppt/slides/slide48.xml" ContentType="application/vnd.openxmlformats-officedocument.presentationml.slide+xml"/>
  <Override PartName="/ppt/slideLayouts/slideLayout48.xml" ContentType="application/vnd.openxmlformats-officedocument.presentationml.slideLayout+xml"/>
  <Override PartName="/ppt/slides/slide49.xml" ContentType="application/vnd.openxmlformats-officedocument.presentationml.slide+xml"/>
  <Override PartName="/ppt/slideLayouts/slideLayout49.xml" ContentType="application/vnd.openxmlformats-officedocument.presentationml.slideLayout+xml"/>
  <Override PartName="/ppt/slides/slide50.xml" ContentType="application/vnd.openxmlformats-officedocument.presentationml.slide+xml"/>
  <Override PartName="/ppt/slideLayouts/slideLayout50.xml" ContentType="application/vnd.openxmlformats-officedocument.presentationml.slideLayout+xml"/>
  <Override PartName="/ppt/slides/slide51.xml" ContentType="application/vnd.openxmlformats-officedocument.presentationml.slide+xml"/>
  <Override PartName="/ppt/slideLayouts/slideLayout51.xml" ContentType="application/vnd.openxmlformats-officedocument.presentationml.slideLayout+xml"/>
  <Override PartName="/ppt/slides/slide52.xml" ContentType="application/vnd.openxmlformats-officedocument.presentationml.slide+xml"/>
  <Override PartName="/ppt/slideLayouts/slideLayout52.xml" ContentType="application/vnd.openxmlformats-officedocument.presentationml.slideLayout+xml"/>
  <Override PartName="/ppt/slides/slide53.xml" ContentType="application/vnd.openxmlformats-officedocument.presentationml.slide+xml"/>
  <Override PartName="/ppt/slideLayouts/slideLayout53.xml" ContentType="application/vnd.openxmlformats-officedocument.presentationml.slideLayout+xml"/>
  <Override PartName="/ppt/slides/slide54.xml" ContentType="application/vnd.openxmlformats-officedocument.presentationml.slide+xml"/>
  <Override PartName="/ppt/slideLayouts/slideLayout54.xml" ContentType="application/vnd.openxmlformats-officedocument.presentationml.slideLayout+xml"/>
  <Override PartName="/ppt/slides/slide55.xml" ContentType="application/vnd.openxmlformats-officedocument.presentationml.slide+xml"/>
  <Override PartName="/ppt/slideLayouts/slideLayout55.xml" ContentType="application/vnd.openxmlformats-officedocument.presentationml.slideLayout+xml"/>
  <Override PartName="/ppt/slides/slide56.xml" ContentType="application/vnd.openxmlformats-officedocument.presentationml.slide+xml"/>
  <Override PartName="/ppt/slideLayouts/slideLayout56.xml" ContentType="application/vnd.openxmlformats-officedocument.presentationml.slideLayout+xml"/>
  <Override PartName="/ppt/theme/theme1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Default Extension="rels" ContentType="application/vnd.openxmlformats-package.relationships+xml"/>
  <Default Extension="xml" ContentType="application/xml"/>
  <Default Extension="png" ContentType="image/png"/>
</Types>
</file>

<file path=_rels/.rels><?xml version="1.0" encoding="UTF-8" standalone="yes"?>
<Relationships xmlns="http://schemas.openxmlformats.org/package/2006/relationships">
   <Relationship Id="rId1" Type="http://schemas.openxmlformats.org/officeDocument/2006/relationships/officeDocument" Target="ppt/presentation.xml"/>
   <Relationship Id="rId2" Type="http://schemas.openxmlformats.org/officeDocument/2006/relationships/extended-properties" Target="docProps/app.xml"/>
   <Relationship Id="rId3" Type="http://schemas.openxmlformats.org/package/2006/relationships/metadata/core-properties" Target="docProps/core.xml"/>
</Relationships>
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713" r:id="rId61"/>
  </p:sldMasterIdLst>
  <p:sldIdLst>
    <p:sldId id="256" r:id="rId1"/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</p:sldIdLst>
  <p:sldSz type="screen4x3" cy="6858000" cx="9144000"/>
  <p:notesSz cy="9144000" cx="6858000"/>
  <p:defaultTextStyle>
    <a:defPPr>
      <a:defRPr lang="en-US"/>
    </a:defPPr>
    <a:lvl1pPr algn="l" latinLnBrk="0" eaLnBrk="1" rtl="0" defTabSz="914400" marL="0" hangingPunct="1">
      <a:defRPr kern="1200">
        <a:solidFill>
          <a:schemeClr val="tx1"/>
        </a:solidFill>
        <a:latin typeface="+mn-lt"/>
        <a:ea typeface="+mn-ea"/>
        <a:cs typeface="+mn-cs"/>
      </a:defRPr>
    </a:lvl1pPr>
    <a:lvl2pPr algn="l" latinLnBrk="0" eaLnBrk="1" rtl="0" defTabSz="914400" marL="457200" hangingPunct="1">
      <a:defRPr kern="1200">
        <a:solidFill>
          <a:schemeClr val="tx1"/>
        </a:solidFill>
        <a:latin typeface="+mn-lt"/>
        <a:ea typeface="+mn-ea"/>
        <a:cs typeface="+mn-cs"/>
      </a:defRPr>
    </a:lvl2pPr>
    <a:lvl3pPr algn="l" latinLnBrk="0" eaLnBrk="1" rtl="0" defTabSz="914400" marL="914400" hangingPunct="1">
      <a:defRPr kern="1200">
        <a:solidFill>
          <a:schemeClr val="tx1"/>
        </a:solidFill>
        <a:latin typeface="+mn-lt"/>
        <a:ea typeface="+mn-ea"/>
        <a:cs typeface="+mn-cs"/>
      </a:defRPr>
    </a:lvl3pPr>
    <a:lvl4pPr algn="l" latinLnBrk="0" eaLnBrk="1" rtl="0" defTabSz="914400" marL="1371600" hangingPunct="1">
      <a:defRPr kern="1200">
        <a:solidFill>
          <a:schemeClr val="tx1"/>
        </a:solidFill>
        <a:latin typeface="+mn-lt"/>
        <a:ea typeface="+mn-ea"/>
        <a:cs typeface="+mn-cs"/>
      </a:defRPr>
    </a:lvl4pPr>
    <a:lvl5pPr algn="l" latinLnBrk="0" eaLnBrk="1" rtl="0" defTabSz="914400" marL="1828800" hangingPunct="1">
      <a:defRPr kern="1200">
        <a:solidFill>
          <a:schemeClr val="tx1"/>
        </a:solidFill>
        <a:latin typeface="+mn-lt"/>
        <a:ea typeface="+mn-ea"/>
        <a:cs typeface="+mn-cs"/>
      </a:defRPr>
    </a:lvl5pPr>
    <a:lvl6pPr algn="l" latinLnBrk="0" eaLnBrk="1" rtl="0" defTabSz="914400" marL="2286000" hangingPunct="1">
      <a:defRPr kern="1200">
        <a:solidFill>
          <a:schemeClr val="tx1"/>
        </a:solidFill>
        <a:latin typeface="+mn-lt"/>
        <a:ea typeface="+mn-ea"/>
        <a:cs typeface="+mn-cs"/>
      </a:defRPr>
    </a:lvl6pPr>
    <a:lvl7pPr algn="l" latinLnBrk="0" eaLnBrk="1" rtl="0" defTabSz="914400" marL="2743200" hangingPunct="1">
      <a:defRPr kern="1200">
        <a:solidFill>
          <a:schemeClr val="tx1"/>
        </a:solidFill>
        <a:latin typeface="+mn-lt"/>
        <a:ea typeface="+mn-ea"/>
        <a:cs typeface="+mn-cs"/>
      </a:defRPr>
    </a:lvl7pPr>
    <a:lvl8pPr algn="l" latinLnBrk="0" eaLnBrk="1" rtl="0" defTabSz="914400" marL="3200400" hangingPunct="1">
      <a:defRPr kern="1200">
        <a:solidFill>
          <a:schemeClr val="tx1"/>
        </a:solidFill>
        <a:latin typeface="+mn-lt"/>
        <a:ea typeface="+mn-ea"/>
        <a:cs typeface="+mn-cs"/>
      </a:defRPr>
    </a:lvl8pPr>
    <a:lvl9pPr algn="l" latinLnBrk="0" eaLnBrk="1" rtl="0" defTabSz="914400" marL="3657600" hangingPunct="1">
      <a:defRPr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p="http://schemas.openxmlformats.org/presentationml/2006/main" xmlns:r="http://schemas.openxmlformats.org/officeDocument/2006/relationships"/>
</file>

<file path=ppt/tableStyles.xml><?xml version="1.0" encoding="utf-8"?>
<a:tblStyleLst xmlns:a="http://schemas.openxmlformats.org/drawingml/2006/main" def="{FC0C8915-8733-4C26-ACCD-DD1EEB35950C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/>
</file>

<file path=ppt/_rels/presentation.xml.rels><?xml version="1.0" encoding="UTF-8" standalone="yes"?>
<Relationships xmlns="http://schemas.openxmlformats.org/package/2006/relationships">
   <Relationship Id="rId1" Type="http://schemas.openxmlformats.org/officeDocument/2006/relationships/slide" Target="slides/slide1.xml"/>
   <Relationship Id="rId2" Type="http://schemas.openxmlformats.org/officeDocument/2006/relationships/slide" Target="slides/slide2.xml"/>
   <Relationship Id="rId3" Type="http://schemas.openxmlformats.org/officeDocument/2006/relationships/slide" Target="slides/slide3.xml"/>
   <Relationship Id="rId4" Type="http://schemas.openxmlformats.org/officeDocument/2006/relationships/slide" Target="slides/slide4.xml"/>
   <Relationship Id="rId5" Type="http://schemas.openxmlformats.org/officeDocument/2006/relationships/slide" Target="slides/slide5.xml"/>
   <Relationship Id="rId6" Type="http://schemas.openxmlformats.org/officeDocument/2006/relationships/slide" Target="slides/slide6.xml"/>
   <Relationship Id="rId7" Type="http://schemas.openxmlformats.org/officeDocument/2006/relationships/slide" Target="slides/slide7.xml"/>
   <Relationship Id="rId8" Type="http://schemas.openxmlformats.org/officeDocument/2006/relationships/slide" Target="slides/slide8.xml"/>
   <Relationship Id="rId9" Type="http://schemas.openxmlformats.org/officeDocument/2006/relationships/slide" Target="slides/slide9.xml"/>
   <Relationship Id="rId10" Type="http://schemas.openxmlformats.org/officeDocument/2006/relationships/slide" Target="slides/slide10.xml"/>
   <Relationship Id="rId11" Type="http://schemas.openxmlformats.org/officeDocument/2006/relationships/slide" Target="slides/slide11.xml"/>
   <Relationship Id="rId12" Type="http://schemas.openxmlformats.org/officeDocument/2006/relationships/slide" Target="slides/slide12.xml"/>
   <Relationship Id="rId13" Type="http://schemas.openxmlformats.org/officeDocument/2006/relationships/slide" Target="slides/slide13.xml"/>
   <Relationship Id="rId14" Type="http://schemas.openxmlformats.org/officeDocument/2006/relationships/slide" Target="slides/slide14.xml"/>
   <Relationship Id="rId15" Type="http://schemas.openxmlformats.org/officeDocument/2006/relationships/slide" Target="slides/slide15.xml"/>
   <Relationship Id="rId16" Type="http://schemas.openxmlformats.org/officeDocument/2006/relationships/slide" Target="slides/slide16.xml"/>
   <Relationship Id="rId17" Type="http://schemas.openxmlformats.org/officeDocument/2006/relationships/slide" Target="slides/slide17.xml"/>
   <Relationship Id="rId18" Type="http://schemas.openxmlformats.org/officeDocument/2006/relationships/slide" Target="slides/slide18.xml"/>
   <Relationship Id="rId19" Type="http://schemas.openxmlformats.org/officeDocument/2006/relationships/slide" Target="slides/slide19.xml"/>
   <Relationship Id="rId20" Type="http://schemas.openxmlformats.org/officeDocument/2006/relationships/slide" Target="slides/slide20.xml"/>
   <Relationship Id="rId21" Type="http://schemas.openxmlformats.org/officeDocument/2006/relationships/slide" Target="slides/slide21.xml"/>
   <Relationship Id="rId22" Type="http://schemas.openxmlformats.org/officeDocument/2006/relationships/slide" Target="slides/slide22.xml"/>
   <Relationship Id="rId23" Type="http://schemas.openxmlformats.org/officeDocument/2006/relationships/slide" Target="slides/slide23.xml"/>
   <Relationship Id="rId24" Type="http://schemas.openxmlformats.org/officeDocument/2006/relationships/slide" Target="slides/slide24.xml"/>
   <Relationship Id="rId25" Type="http://schemas.openxmlformats.org/officeDocument/2006/relationships/slide" Target="slides/slide25.xml"/>
   <Relationship Id="rId26" Type="http://schemas.openxmlformats.org/officeDocument/2006/relationships/slide" Target="slides/slide26.xml"/>
   <Relationship Id="rId27" Type="http://schemas.openxmlformats.org/officeDocument/2006/relationships/slide" Target="slides/slide27.xml"/>
   <Relationship Id="rId28" Type="http://schemas.openxmlformats.org/officeDocument/2006/relationships/slide" Target="slides/slide28.xml"/>
   <Relationship Id="rId29" Type="http://schemas.openxmlformats.org/officeDocument/2006/relationships/slide" Target="slides/slide29.xml"/>
   <Relationship Id="rId30" Type="http://schemas.openxmlformats.org/officeDocument/2006/relationships/slide" Target="slides/slide30.xml"/>
   <Relationship Id="rId31" Type="http://schemas.openxmlformats.org/officeDocument/2006/relationships/slide" Target="slides/slide31.xml"/>
   <Relationship Id="rId32" Type="http://schemas.openxmlformats.org/officeDocument/2006/relationships/slide" Target="slides/slide32.xml"/>
   <Relationship Id="rId33" Type="http://schemas.openxmlformats.org/officeDocument/2006/relationships/slide" Target="slides/slide33.xml"/>
   <Relationship Id="rId34" Type="http://schemas.openxmlformats.org/officeDocument/2006/relationships/slide" Target="slides/slide34.xml"/>
   <Relationship Id="rId35" Type="http://schemas.openxmlformats.org/officeDocument/2006/relationships/slide" Target="slides/slide35.xml"/>
   <Relationship Id="rId36" Type="http://schemas.openxmlformats.org/officeDocument/2006/relationships/slide" Target="slides/slide36.xml"/>
   <Relationship Id="rId37" Type="http://schemas.openxmlformats.org/officeDocument/2006/relationships/slide" Target="slides/slide37.xml"/>
   <Relationship Id="rId38" Type="http://schemas.openxmlformats.org/officeDocument/2006/relationships/slide" Target="slides/slide38.xml"/>
   <Relationship Id="rId39" Type="http://schemas.openxmlformats.org/officeDocument/2006/relationships/slide" Target="slides/slide39.xml"/>
   <Relationship Id="rId40" Type="http://schemas.openxmlformats.org/officeDocument/2006/relationships/slide" Target="slides/slide40.xml"/>
   <Relationship Id="rId41" Type="http://schemas.openxmlformats.org/officeDocument/2006/relationships/slide" Target="slides/slide41.xml"/>
   <Relationship Id="rId42" Type="http://schemas.openxmlformats.org/officeDocument/2006/relationships/slide" Target="slides/slide42.xml"/>
   <Relationship Id="rId43" Type="http://schemas.openxmlformats.org/officeDocument/2006/relationships/slide" Target="slides/slide43.xml"/>
   <Relationship Id="rId44" Type="http://schemas.openxmlformats.org/officeDocument/2006/relationships/slide" Target="slides/slide44.xml"/>
   <Relationship Id="rId45" Type="http://schemas.openxmlformats.org/officeDocument/2006/relationships/slide" Target="slides/slide45.xml"/>
   <Relationship Id="rId46" Type="http://schemas.openxmlformats.org/officeDocument/2006/relationships/slide" Target="slides/slide46.xml"/>
   <Relationship Id="rId47" Type="http://schemas.openxmlformats.org/officeDocument/2006/relationships/slide" Target="slides/slide47.xml"/>
   <Relationship Id="rId48" Type="http://schemas.openxmlformats.org/officeDocument/2006/relationships/slide" Target="slides/slide48.xml"/>
   <Relationship Id="rId49" Type="http://schemas.openxmlformats.org/officeDocument/2006/relationships/slide" Target="slides/slide49.xml"/>
   <Relationship Id="rId50" Type="http://schemas.openxmlformats.org/officeDocument/2006/relationships/slide" Target="slides/slide50.xml"/>
   <Relationship Id="rId51" Type="http://schemas.openxmlformats.org/officeDocument/2006/relationships/slide" Target="slides/slide51.xml"/>
   <Relationship Id="rId52" Type="http://schemas.openxmlformats.org/officeDocument/2006/relationships/slide" Target="slides/slide52.xml"/>
   <Relationship Id="rId53" Type="http://schemas.openxmlformats.org/officeDocument/2006/relationships/slide" Target="slides/slide53.xml"/>
   <Relationship Id="rId54" Type="http://schemas.openxmlformats.org/officeDocument/2006/relationships/slide" Target="slides/slide54.xml"/>
   <Relationship Id="rId55" Type="http://schemas.openxmlformats.org/officeDocument/2006/relationships/slide" Target="slides/slide55.xml"/>
   <Relationship Id="rId56" Type="http://schemas.openxmlformats.org/officeDocument/2006/relationships/slide" Target="slides/slide56.xml"/>
   <Relationship Id="rId57" Type="http://schemas.openxmlformats.org/officeDocument/2006/relationships/viewProps" Target="viewProps.xml"/>
   <Relationship Id="rId58" Type="http://schemas.openxmlformats.org/officeDocument/2006/relationships/presProps" Target="presProps.xml"/>
   <Relationship Id="rId59" Type="http://schemas.openxmlformats.org/officeDocument/2006/relationships/tableStyles" Target="tableStyles.xml"/>
   <Relationship Id="rId60" Type="http://schemas.openxmlformats.org/officeDocument/2006/relationships/theme" Target="theme/theme1.xml"/>
   <Relationship Id="rId61" Type="http://schemas.openxmlformats.org/officeDocument/2006/relationships/slideMaster" Target="slideMasters/slideMaster1.xml"/>
</Relationships>

</file>

<file path=ppt/slideLayouts/_rels/slideLayout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1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2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3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4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5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0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1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2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3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4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65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7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8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_rels/slideLayout9.xml.rels><?xml version="1.0" encoding="UTF-8" standalone="yes"?>
<Relationships xmlns="http://schemas.openxmlformats.org/package/2006/relationships">
   <Relationship Id="rId1" Type="http://schemas.openxmlformats.org/officeDocument/2006/relationships/slideMaster" Target="../slideMasters/slideMaster1.xml"/>
</Relationships>
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1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2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3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4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0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1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2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3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4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5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5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20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93044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246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6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4095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2045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01310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72190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5531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DEAC7D-4248-425B-9A90-19D17D285B60}" type="datetimeFigureOut">
              <a:rPr lang="en-US" smtClean="0"/>
              <a:t>1/5/11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55F30E-81E2-4322-A239-C87991F922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614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7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8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bl" preserve="1">
  <p:cSld name="ODS Layout 9"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r>
              <a:rPr lang="en-US" smtClean="0"/>
              <a:t>Click to add title</a:t>
            </a:r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r>
              <a:rPr lang="en-US" smtClean="0"/>
              <a:t>Click to add subtitle</a:t>
            </a:r>
            <a:endParaRPr lang="en-US"/>
          </a:p>
        </p:txBody>
      </p:sp>
      <p:sp>
        <p:nvSpPr>
          <p:cNvPr id="4" name="Picture Placeholder 1"/>
          <p:cNvSpPr>
            <a:spLocks noGrp="1"/>
          </p:cNvSpPr>
          <p:nvPr>
            <p:ph idx="3" type="pic"/>
          </p:nvPr>
        </p:nvSpPr>
        <p:spPr>
          <a:xfrm>
            <a:off y="834390" x="388620"/>
            <a:ext cy="1369695" cx="2057400"/>
          </a:xfrm>
        </p:spPr>
      </p:sp>
      <p:sp>
        <p:nvSpPr>
          <p:cNvPr id="5" name="Picture Placeholder 2"/>
          <p:cNvSpPr>
            <a:spLocks noGrp="1"/>
          </p:cNvSpPr>
          <p:nvPr>
            <p:ph idx="4" type="pic"/>
          </p:nvPr>
        </p:nvSpPr>
        <p:spPr>
          <a:xfrm>
            <a:off y="834390" x="2493010"/>
            <a:ext cy="1371600" cx="2054225"/>
          </a:xfrm>
        </p:spPr>
      </p:sp>
      <p:sp>
        <p:nvSpPr>
          <p:cNvPr id="6" name="Picture Placeholder 3"/>
          <p:cNvSpPr>
            <a:spLocks noGrp="1"/>
          </p:cNvSpPr>
          <p:nvPr>
            <p:ph idx="5" type="pic"/>
          </p:nvPr>
        </p:nvSpPr>
        <p:spPr>
          <a:xfrm>
            <a:off y="834390" x="4594860"/>
            <a:ext cy="1369695" cx="2057400"/>
          </a:xfrm>
        </p:spPr>
      </p:sp>
      <p:sp>
        <p:nvSpPr>
          <p:cNvPr id="7" name="Picture Placeholder 4"/>
          <p:cNvSpPr>
            <a:spLocks noGrp="1"/>
          </p:cNvSpPr>
          <p:nvPr>
            <p:ph idx="6" type="pic"/>
          </p:nvPr>
        </p:nvSpPr>
        <p:spPr>
          <a:xfrm>
            <a:off y="834390" x="6699250"/>
            <a:ext cy="1371600" cx="2054225"/>
          </a:xfrm>
        </p:spPr>
      </p:sp>
      <p:sp>
        <p:nvSpPr>
          <p:cNvPr id="8" name="Picture Placeholder 5"/>
          <p:cNvSpPr>
            <a:spLocks noGrp="1"/>
          </p:cNvSpPr>
          <p:nvPr>
            <p:ph idx="7" type="pic"/>
          </p:nvPr>
        </p:nvSpPr>
        <p:spPr>
          <a:xfrm>
            <a:off y="2269490" x="388620"/>
            <a:ext cy="1369695" cx="2057400"/>
          </a:xfrm>
        </p:spPr>
      </p:sp>
      <p:sp>
        <p:nvSpPr>
          <p:cNvPr id="9" name="Picture Placeholder 6"/>
          <p:cNvSpPr>
            <a:spLocks noGrp="1"/>
          </p:cNvSpPr>
          <p:nvPr>
            <p:ph idx="8" type="pic"/>
          </p:nvPr>
        </p:nvSpPr>
        <p:spPr>
          <a:xfrm>
            <a:off y="2269490" x="2493010"/>
            <a:ext cy="1371600" cx="2054225"/>
          </a:xfrm>
        </p:spPr>
      </p:sp>
      <p:sp>
        <p:nvSpPr>
          <p:cNvPr id="10" name="Picture Placeholder 7"/>
          <p:cNvSpPr>
            <a:spLocks noGrp="1"/>
          </p:cNvSpPr>
          <p:nvPr>
            <p:ph idx="9" type="pic"/>
          </p:nvPr>
        </p:nvSpPr>
        <p:spPr>
          <a:xfrm>
            <a:off y="2269490" x="4594860"/>
            <a:ext cy="1369695" cx="2057400"/>
          </a:xfrm>
        </p:spPr>
      </p:sp>
      <p:sp>
        <p:nvSpPr>
          <p:cNvPr id="11" name="Picture Placeholder 8"/>
          <p:cNvSpPr>
            <a:spLocks noGrp="1"/>
          </p:cNvSpPr>
          <p:nvPr>
            <p:ph idx="13" type="pic"/>
          </p:nvPr>
        </p:nvSpPr>
        <p:spPr>
          <a:xfrm>
            <a:off y="2269490" x="6699250"/>
            <a:ext cy="1371600" cx="2054225"/>
          </a:xfrm>
        </p:spPr>
      </p:sp>
      <p:sp>
        <p:nvSpPr>
          <p:cNvPr id="12" name="Picture Placeholder 9"/>
          <p:cNvSpPr>
            <a:spLocks noGrp="1"/>
          </p:cNvSpPr>
          <p:nvPr>
            <p:ph idx="14" type="pic"/>
          </p:nvPr>
        </p:nvSpPr>
        <p:spPr>
          <a:xfrm>
            <a:off y="3704590" x="388620"/>
            <a:ext cy="1369695" cx="2057400"/>
          </a:xfrm>
        </p:spPr>
      </p:sp>
      <p:sp>
        <p:nvSpPr>
          <p:cNvPr id="13" name="Picture Placeholder 10"/>
          <p:cNvSpPr>
            <a:spLocks noGrp="1"/>
          </p:cNvSpPr>
          <p:nvPr>
            <p:ph idx="15" type="pic"/>
          </p:nvPr>
        </p:nvSpPr>
        <p:spPr>
          <a:xfrm>
            <a:off y="3704590" x="2493010"/>
            <a:ext cy="1371600" cx="2054225"/>
          </a:xfrm>
        </p:spPr>
      </p:sp>
      <p:sp>
        <p:nvSpPr>
          <p:cNvPr id="14" name="Picture Placeholder 11"/>
          <p:cNvSpPr>
            <a:spLocks noGrp="1"/>
          </p:cNvSpPr>
          <p:nvPr>
            <p:ph idx="16" type="pic"/>
          </p:nvPr>
        </p:nvSpPr>
        <p:spPr>
          <a:xfrm>
            <a:off y="3704590" x="4594860"/>
            <a:ext cy="1369695" cx="2057400"/>
          </a:xfrm>
        </p:spPr>
      </p:sp>
      <p:sp>
        <p:nvSpPr>
          <p:cNvPr id="15" name="Picture Placeholder 12"/>
          <p:cNvSpPr>
            <a:spLocks noGrp="1"/>
          </p:cNvSpPr>
          <p:nvPr>
            <p:ph idx="17" type="pic"/>
          </p:nvPr>
        </p:nvSpPr>
        <p:spPr>
          <a:xfrm>
            <a:off y="3704590" x="6699250"/>
            <a:ext cy="1371600" cx="2054225"/>
          </a:xfrm>
        </p:spPr>
      </p:sp>
      <p:sp>
        <p:nvSpPr>
          <p:cNvPr id="16" name="Picture Placeholder 13"/>
          <p:cNvSpPr>
            <a:spLocks noGrp="1"/>
          </p:cNvSpPr>
          <p:nvPr>
            <p:ph idx="18" type="pic"/>
          </p:nvPr>
        </p:nvSpPr>
        <p:spPr>
          <a:xfrm>
            <a:off y="5139690" x="388620"/>
            <a:ext cy="1369695" cx="2057400"/>
          </a:xfrm>
        </p:spPr>
      </p:sp>
      <p:sp>
        <p:nvSpPr>
          <p:cNvPr id="17" name="Picture Placeholder 14"/>
          <p:cNvSpPr>
            <a:spLocks noGrp="1"/>
          </p:cNvSpPr>
          <p:nvPr>
            <p:ph idx="19" type="pic"/>
          </p:nvPr>
        </p:nvSpPr>
        <p:spPr>
          <a:xfrm>
            <a:off y="5139690" x="2493010"/>
            <a:ext cy="1371600" cx="2054225"/>
          </a:xfrm>
        </p:spPr>
      </p:sp>
      <p:sp>
        <p:nvSpPr>
          <p:cNvPr id="18" name="Picture Placeholder 15"/>
          <p:cNvSpPr>
            <a:spLocks noGrp="1"/>
          </p:cNvSpPr>
          <p:nvPr>
            <p:ph idx="20" type="pic"/>
          </p:nvPr>
        </p:nvSpPr>
        <p:spPr>
          <a:xfrm>
            <a:off y="5139690" x="4594860"/>
            <a:ext cy="1369695" cx="2057400"/>
          </a:xfrm>
        </p:spPr>
      </p:sp>
      <p:sp>
        <p:nvSpPr>
          <p:cNvPr id="19" name="Picture Placeholder 16"/>
          <p:cNvSpPr>
            <a:spLocks noGrp="1"/>
          </p:cNvSpPr>
          <p:nvPr>
            <p:ph idx="21" type="pic"/>
          </p:nvPr>
        </p:nvSpPr>
        <p:spPr>
          <a:xfrm>
            <a:off y="5139690" x="6699250"/>
            <a:ext cy="1371600" cx="2054225"/>
          </a:xfrm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.xml"/>
   <Relationship Id="rId2" Type="http://schemas.openxmlformats.org/officeDocument/2006/relationships/slideLayout" Target="../slideLayouts/slideLayout2.xml"/>
   <Relationship Id="rId3" Type="http://schemas.openxmlformats.org/officeDocument/2006/relationships/slideLayout" Target="../slideLayouts/slideLayout3.xml"/>
   <Relationship Id="rId4" Type="http://schemas.openxmlformats.org/officeDocument/2006/relationships/slideLayout" Target="../slideLayouts/slideLayout4.xml"/>
   <Relationship Id="rId5" Type="http://schemas.openxmlformats.org/officeDocument/2006/relationships/slideLayout" Target="../slideLayouts/slideLayout5.xml"/>
   <Relationship Id="rId6" Type="http://schemas.openxmlformats.org/officeDocument/2006/relationships/slideLayout" Target="../slideLayouts/slideLayout6.xml"/>
   <Relationship Id="rId7" Type="http://schemas.openxmlformats.org/officeDocument/2006/relationships/slideLayout" Target="../slideLayouts/slideLayout7.xml"/>
   <Relationship Id="rId8" Type="http://schemas.openxmlformats.org/officeDocument/2006/relationships/slideLayout" Target="../slideLayouts/slideLayout8.xml"/>
   <Relationship Id="rId9" Type="http://schemas.openxmlformats.org/officeDocument/2006/relationships/slideLayout" Target="../slideLayouts/slideLayout9.xml"/>
   <Relationship Id="rId10" Type="http://schemas.openxmlformats.org/officeDocument/2006/relationships/slideLayout" Target="../slideLayouts/slideLayout10.xml"/>
   <Relationship Id="rId11" Type="http://schemas.openxmlformats.org/officeDocument/2006/relationships/slideLayout" Target="../slideLayouts/slideLayout11.xml"/>
   <Relationship Id="rId12" Type="http://schemas.openxmlformats.org/officeDocument/2006/relationships/slideLayout" Target="../slideLayouts/slideLayout12.xml"/>
   <Relationship Id="rId13" Type="http://schemas.openxmlformats.org/officeDocument/2006/relationships/slideLayout" Target="../slideLayouts/slideLayout13.xml"/>
   <Relationship Id="rId14" Type="http://schemas.openxmlformats.org/officeDocument/2006/relationships/slideLayout" Target="../slideLayouts/slideLayout14.xml"/>
   <Relationship Id="rId15" Type="http://schemas.openxmlformats.org/officeDocument/2006/relationships/slideLayout" Target="../slideLayouts/slideLayout15.xml"/>
   <Relationship Id="rId16" Type="http://schemas.openxmlformats.org/officeDocument/2006/relationships/slideLayout" Target="../slideLayouts/slideLayout16.xml"/>
   <Relationship Id="rId17" Type="http://schemas.openxmlformats.org/officeDocument/2006/relationships/slideLayout" Target="../slideLayouts/slideLayout17.xml"/>
   <Relationship Id="rId18" Type="http://schemas.openxmlformats.org/officeDocument/2006/relationships/slideLayout" Target="../slideLayouts/slideLayout18.xml"/>
   <Relationship Id="rId19" Type="http://schemas.openxmlformats.org/officeDocument/2006/relationships/slideLayout" Target="../slideLayouts/slideLayout19.xml"/>
   <Relationship Id="rId20" Type="http://schemas.openxmlformats.org/officeDocument/2006/relationships/slideLayout" Target="../slideLayouts/slideLayout20.xml"/>
   <Relationship Id="rId21" Type="http://schemas.openxmlformats.org/officeDocument/2006/relationships/slideLayout" Target="../slideLayouts/slideLayout21.xml"/>
   <Relationship Id="rId22" Type="http://schemas.openxmlformats.org/officeDocument/2006/relationships/slideLayout" Target="../slideLayouts/slideLayout22.xml"/>
   <Relationship Id="rId23" Type="http://schemas.openxmlformats.org/officeDocument/2006/relationships/slideLayout" Target="../slideLayouts/slideLayout23.xml"/>
   <Relationship Id="rId24" Type="http://schemas.openxmlformats.org/officeDocument/2006/relationships/slideLayout" Target="../slideLayouts/slideLayout24.xml"/>
   <Relationship Id="rId25" Type="http://schemas.openxmlformats.org/officeDocument/2006/relationships/slideLayout" Target="../slideLayouts/slideLayout25.xml"/>
   <Relationship Id="rId26" Type="http://schemas.openxmlformats.org/officeDocument/2006/relationships/slideLayout" Target="../slideLayouts/slideLayout26.xml"/>
   <Relationship Id="rId27" Type="http://schemas.openxmlformats.org/officeDocument/2006/relationships/slideLayout" Target="../slideLayouts/slideLayout27.xml"/>
   <Relationship Id="rId28" Type="http://schemas.openxmlformats.org/officeDocument/2006/relationships/slideLayout" Target="../slideLayouts/slideLayout28.xml"/>
   <Relationship Id="rId29" Type="http://schemas.openxmlformats.org/officeDocument/2006/relationships/slideLayout" Target="../slideLayouts/slideLayout29.xml"/>
   <Relationship Id="rId30" Type="http://schemas.openxmlformats.org/officeDocument/2006/relationships/slideLayout" Target="../slideLayouts/slideLayout30.xml"/>
   <Relationship Id="rId31" Type="http://schemas.openxmlformats.org/officeDocument/2006/relationships/slideLayout" Target="../slideLayouts/slideLayout31.xml"/>
   <Relationship Id="rId32" Type="http://schemas.openxmlformats.org/officeDocument/2006/relationships/slideLayout" Target="../slideLayouts/slideLayout32.xml"/>
   <Relationship Id="rId33" Type="http://schemas.openxmlformats.org/officeDocument/2006/relationships/slideLayout" Target="../slideLayouts/slideLayout33.xml"/>
   <Relationship Id="rId34" Type="http://schemas.openxmlformats.org/officeDocument/2006/relationships/slideLayout" Target="../slideLayouts/slideLayout34.xml"/>
   <Relationship Id="rId35" Type="http://schemas.openxmlformats.org/officeDocument/2006/relationships/slideLayout" Target="../slideLayouts/slideLayout35.xml"/>
   <Relationship Id="rId36" Type="http://schemas.openxmlformats.org/officeDocument/2006/relationships/slideLayout" Target="../slideLayouts/slideLayout36.xml"/>
   <Relationship Id="rId37" Type="http://schemas.openxmlformats.org/officeDocument/2006/relationships/slideLayout" Target="../slideLayouts/slideLayout37.xml"/>
   <Relationship Id="rId38" Type="http://schemas.openxmlformats.org/officeDocument/2006/relationships/slideLayout" Target="../slideLayouts/slideLayout38.xml"/>
   <Relationship Id="rId39" Type="http://schemas.openxmlformats.org/officeDocument/2006/relationships/slideLayout" Target="../slideLayouts/slideLayout39.xml"/>
   <Relationship Id="rId40" Type="http://schemas.openxmlformats.org/officeDocument/2006/relationships/slideLayout" Target="../slideLayouts/slideLayout40.xml"/>
   <Relationship Id="rId41" Type="http://schemas.openxmlformats.org/officeDocument/2006/relationships/slideLayout" Target="../slideLayouts/slideLayout41.xml"/>
   <Relationship Id="rId42" Type="http://schemas.openxmlformats.org/officeDocument/2006/relationships/slideLayout" Target="../slideLayouts/slideLayout42.xml"/>
   <Relationship Id="rId43" Type="http://schemas.openxmlformats.org/officeDocument/2006/relationships/slideLayout" Target="../slideLayouts/slideLayout43.xml"/>
   <Relationship Id="rId44" Type="http://schemas.openxmlformats.org/officeDocument/2006/relationships/slideLayout" Target="../slideLayouts/slideLayout44.xml"/>
   <Relationship Id="rId45" Type="http://schemas.openxmlformats.org/officeDocument/2006/relationships/slideLayout" Target="../slideLayouts/slideLayout45.xml"/>
   <Relationship Id="rId46" Type="http://schemas.openxmlformats.org/officeDocument/2006/relationships/slideLayout" Target="../slideLayouts/slideLayout46.xml"/>
   <Relationship Id="rId47" Type="http://schemas.openxmlformats.org/officeDocument/2006/relationships/slideLayout" Target="../slideLayouts/slideLayout47.xml"/>
   <Relationship Id="rId48" Type="http://schemas.openxmlformats.org/officeDocument/2006/relationships/slideLayout" Target="../slideLayouts/slideLayout48.xml"/>
   <Relationship Id="rId49" Type="http://schemas.openxmlformats.org/officeDocument/2006/relationships/slideLayout" Target="../slideLayouts/slideLayout49.xml"/>
   <Relationship Id="rId50" Type="http://schemas.openxmlformats.org/officeDocument/2006/relationships/slideLayout" Target="../slideLayouts/slideLayout50.xml"/>
   <Relationship Id="rId51" Type="http://schemas.openxmlformats.org/officeDocument/2006/relationships/slideLayout" Target="../slideLayouts/slideLayout51.xml"/>
   <Relationship Id="rId52" Type="http://schemas.openxmlformats.org/officeDocument/2006/relationships/slideLayout" Target="../slideLayouts/slideLayout52.xml"/>
   <Relationship Id="rId53" Type="http://schemas.openxmlformats.org/officeDocument/2006/relationships/slideLayout" Target="../slideLayouts/slideLayout53.xml"/>
   <Relationship Id="rId54" Type="http://schemas.openxmlformats.org/officeDocument/2006/relationships/slideLayout" Target="../slideLayouts/slideLayout54.xml"/>
   <Relationship Id="rId55" Type="http://schemas.openxmlformats.org/officeDocument/2006/relationships/slideLayout" Target="../slideLayouts/slideLayout55.xml"/>
   <Relationship Id="rId56" Type="http://schemas.openxmlformats.org/officeDocument/2006/relationships/slideLayout" Target="../slideLayouts/slideLayout56.xml"/>
   <Relationship Id="rId57" Type="http://schemas.openxmlformats.org/officeDocument/2006/relationships/theme" Target="../theme/theme1.xml"/>
   <Relationship Id="rId58" Type="http://schemas.openxmlformats.org/officeDocument/2006/relationships/slideLayout" Target="../slideLayouts/slideLayout57.xml"/>
   <Relationship Id="rId59" Type="http://schemas.openxmlformats.org/officeDocument/2006/relationships/slideLayout" Target="../slideLayouts/slideLayout58.xml"/>
   <Relationship Id="rId60" Type="http://schemas.openxmlformats.org/officeDocument/2006/relationships/slideLayout" Target="../slideLayouts/slideLayout59.xml"/>
   <Relationship Id="rId61" Type="http://schemas.openxmlformats.org/officeDocument/2006/relationships/slideLayout" Target="../slideLayouts/slideLayout60.xml"/>
   <Relationship Id="rId62" Type="http://schemas.openxmlformats.org/officeDocument/2006/relationships/slideLayout" Target="../slideLayouts/slideLayout61.xml"/>
   <Relationship Id="rId63" Type="http://schemas.openxmlformats.org/officeDocument/2006/relationships/slideLayout" Target="../slideLayouts/slideLayout62.xml"/>
   <Relationship Id="rId64" Type="http://schemas.openxmlformats.org/officeDocument/2006/relationships/slideLayout" Target="../slideLayouts/slideLayout63.xml"/>
   <Relationship Id="rId65" Type="http://schemas.openxmlformats.org/officeDocument/2006/relationships/slideLayout" Target="../slideLayouts/slideLayout64.xml"/>
   <Relationship Id="rId66" Type="http://schemas.openxmlformats.org/officeDocument/2006/relationships/slideLayout" Target="../slideLayouts/slideLayout65.xml"/>
</Relationships>
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65" name="Title Placeholder"/>
          <p:cNvSpPr>
            <a:spLocks noGrp="1"/>
          </p:cNvSpPr>
          <p:nvPr>
            <p:ph type="title"/>
          </p:nvPr>
        </p:nvSpPr>
        <p:spPr>
          <a:xfrm>
            <a:off y="228600" x="228600"/>
            <a:ext cy="1143000" cx="8686800"/>
          </a:xfrm>
          <a:prstGeom prst="rect">
            <a:avLst/>
          </a:prstGeom>
        </p:spPr>
        <p:txBody>
          <a:bodyPr lIns="91440" rtlCol="0" vert="horz" anchor="ctr" bIns="45720" rIns="91440" tIns="45720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066" name="Text Placeholder 2"/>
          <p:cNvSpPr>
            <a:spLocks noGrp="1"/>
          </p:cNvSpPr>
          <p:nvPr>
            <p:ph idx="1" type="body"/>
          </p:nvPr>
        </p:nvSpPr>
        <p:spPr>
          <a:xfrm>
            <a:off y="1435100" x="228600"/>
            <a:ext cy="4765675" cx="8686800"/>
          </a:xfrm>
          <a:prstGeom prst="rect">
            <a:avLst/>
          </a:prstGeom>
        </p:spPr>
        <p:txBody>
          <a:bodyPr lIns="91440" rtlCol="0" vert="horz" bIns="45720" rIns="91440" tIns="4572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067" name="Date Placeholder"/>
          <p:cNvSpPr>
            <a:spLocks noGrp="1"/>
          </p:cNvSpPr>
          <p:nvPr>
            <p:ph idx="2" type="dt" sz="half"/>
          </p:nvPr>
        </p:nvSpPr>
        <p:spPr>
          <a:xfrm>
            <a:off y="6264275" x="228600"/>
            <a:ext cy="365125" cx="2133600"/>
          </a:xfrm>
          <a:prstGeom prst="rect">
            <a:avLst/>
          </a:prstGeom>
        </p:spPr>
        <p:txBody>
          <a:bodyPr lIns="91440" rtlCol="0" vert="horz" anchor="ctr" bIns="45720" rIns="91440" tIns="45720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E5D651-5D5A-4FAD-ACA1-E9D767FF35A8}" type="datetimeFigureOut">
              <a:rPr lang="en-US" smtClean="0"/>
              <a:pPr/>
              <a:t>11/02/23</a:t>
            </a:fld>
            <a:endParaRPr lang="en-US"/>
          </a:p>
        </p:txBody>
      </p:sp>
      <p:sp>
        <p:nvSpPr>
          <p:cNvPr id="1068" name="Footer Placeholder"/>
          <p:cNvSpPr>
            <a:spLocks noGrp="1"/>
          </p:cNvSpPr>
          <p:nvPr>
            <p:ph idx="3" type="ftr" sz="quarter"/>
          </p:nvPr>
        </p:nvSpPr>
        <p:spPr>
          <a:xfrm>
            <a:off y="6264275" x="3124200"/>
            <a:ext cy="365125" cx="2895600"/>
          </a:xfrm>
          <a:prstGeom prst="rect">
            <a:avLst/>
          </a:prstGeom>
        </p:spPr>
        <p:txBody>
          <a:bodyPr lIns="91440" rtlCol="0" vert="horz" anchor="ctr" bIns="45720" rIns="91440" tIns="45720">
            <a:normAutofit/>
          </a:bodyPr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069" name="Slide Number Placeholder"/>
          <p:cNvSpPr>
            <a:spLocks noGrp="1"/>
          </p:cNvSpPr>
          <p:nvPr>
            <p:ph idx="4" type="sldNum" sz="quarter"/>
          </p:nvPr>
        </p:nvSpPr>
        <p:spPr>
          <a:xfrm>
            <a:off y="6264275" x="6781800"/>
            <a:ext cy="365125" cx="2133600"/>
          </a:xfrm>
          <a:prstGeom prst="rect">
            <a:avLst/>
          </a:prstGeom>
        </p:spPr>
        <p:txBody>
          <a:bodyPr lIns="91440" rtlCol="0" vert="horz" anchor="ctr" bIns="45720" rIns="91440" tIns="45720"/>
          <a:lstStyle>
            <a:lvl1pPr algn="r">
              <a:defRPr sz="9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7BBE2A-F877-4E8F-AFDE-9E40A6C96F55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2="dk2" hlink="hlink" accent3="accent3" accent6="accent6" accent5="accent5" tx1="dk1" bg2="lt2" folHlink="folHlink" accent2="accent2" accent4="accent4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  <p:sldLayoutId id="2147483703" r:id="rId56"/>
    <p:sldLayoutId id="2147483704" r:id="rId58"/>
    <p:sldLayoutId id="2147483705" r:id="rId59"/>
    <p:sldLayoutId id="2147483706" r:id="rId60"/>
    <p:sldLayoutId id="2147483707" r:id="rId61"/>
    <p:sldLayoutId id="2147483708" r:id="rId62"/>
    <p:sldLayoutId id="2147483709" r:id="rId63"/>
    <p:sldLayoutId id="2147483710" r:id="rId64"/>
    <p:sldLayoutId id="2147483711" r:id="rId65"/>
    <p:sldLayoutId id="2147483712" r:id="rId66"/>
  </p:sldLayoutIdLst>
  <p:hf hdr="0"/>
  <p:txStyles>
    <p:titleStyle>
      <a:lvl1pPr algn="ctr" eaLnBrk="1" rtl="0" defTabSz="914400" latinLnBrk="0" hangingPunct="1">
        <a:spcBef>
          <a:spcPct val="0"/>
        </a:spcBef>
        <a:buNone/>
        <a:defRPr kern="1200" sz="1200">
          <a:solidFill>
            <a:srgbClr val="000000"/>
          </a:solidFill>
          <a:latin typeface="+mj-lt"/>
        </a:defRPr>
      </a:lvl1pPr>
      <a:lvl2pPr algn="ctr" fontAlgn="base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2pPr>
      <a:lvl3pPr algn="ctr" fontAlgn="base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3pPr>
      <a:lvl4pPr algn="ctr" fontAlgn="base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4pPr>
      <a:lvl5pPr algn="ctr" fontAlgn="base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5pPr>
      <a:lvl6pPr algn="ctr" fontAlgn="base" marL="457200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6pPr>
      <a:lvl7pPr algn="ctr" fontAlgn="base" marL="914400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7pPr>
      <a:lvl8pPr algn="ctr" fontAlgn="base" marL="1371600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8pPr>
      <a:lvl9pPr algn="ctr" fontAlgn="base" marL="1828800" rtl="0">
        <a:spcBef>
          <a:spcPct val="0"/>
        </a:spcBef>
        <a:spcAft>
          <a:spcPct val="0"/>
        </a:spcAft>
        <a:defRPr sz="1200">
          <a:solidFill>
            <a:srgbClr val="000000"/>
          </a:solidFill>
          <a:latin typeface="+mj-lt" charset="0"/>
        </a:defRPr>
      </a:lvl9pPr>
    </p:titleStyle>
    <p:bodyStyle>
      <a:lvl1pPr algn="l" indent="-342900" latinLnBrk="0" eaLnBrk="1" rtl="0" defTabSz="914400" marL="342900" hangingPunct="1">
        <a:spcBef>
          <a:spcPct val="20000"/>
        </a:spcBef>
        <a:buFont typeface="Arial" pitchFamily="34" charset="0"/>
        <a:buChar char="•"/>
        <a:defRPr kern="1200" sz="3200">
          <a:solidFill>
            <a:schemeClr val="tx1"/>
          </a:solidFill>
          <a:latin typeface="+mn-lt"/>
        </a:defRPr>
      </a:lvl1pPr>
      <a:lvl2pPr algn="l" indent="-285750" latinLnBrk="0" eaLnBrk="1" rtl="0" defTabSz="914400" marL="742950" hangingPunct="1">
        <a:spcBef>
          <a:spcPct val="20000"/>
        </a:spcBef>
        <a:buFont typeface="Arial" pitchFamily="34" charset="0"/>
        <a:buChar char="–"/>
        <a:defRPr kern="1200" sz="2800">
          <a:solidFill>
            <a:schemeClr val="tx1"/>
          </a:solidFill>
          <a:latin typeface="+mn-lt"/>
        </a:defRPr>
      </a:lvl2pPr>
      <a:lvl3pPr algn="l" indent="-228600" latinLnBrk="0" eaLnBrk="1" rtl="0" defTabSz="914400" marL="1143000" hangingPunct="1">
        <a:spcBef>
          <a:spcPct val="20000"/>
        </a:spcBef>
        <a:buFont typeface="Arial" pitchFamily="34" charset="0"/>
        <a:buChar char="•"/>
        <a:defRPr kern="1200" sz="2400">
          <a:solidFill>
            <a:schemeClr val="tx1"/>
          </a:solidFill>
          <a:latin typeface="+mn-lt"/>
        </a:defRPr>
      </a:lvl3pPr>
      <a:lvl4pPr algn="l" indent="-228600" latinLnBrk="0" eaLnBrk="1" rtl="0" defTabSz="914400" marL="1600200" hangingPunct="1">
        <a:spcBef>
          <a:spcPct val="20000"/>
        </a:spcBef>
        <a:buFont typeface="Arial" pitchFamily="34" charset="0"/>
        <a:buChar char="–"/>
        <a:defRPr kern="1200" sz="2000">
          <a:solidFill>
            <a:schemeClr val="tx1"/>
          </a:solidFill>
          <a:latin typeface="+mn-lt"/>
        </a:defRPr>
      </a:lvl4pPr>
      <a:lvl5pPr algn="l" indent="-228600" latinLnBrk="0" eaLnBrk="1" rtl="0" defTabSz="914400" marL="2057400" hangingPunct="1">
        <a:spcBef>
          <a:spcPct val="20000"/>
        </a:spcBef>
        <a:buFont typeface="Arial" pitchFamily="34" charset="0"/>
        <a:buChar char="»"/>
        <a:defRPr kern="1200" sz="2000">
          <a:solidFill>
            <a:schemeClr val="tx1"/>
          </a:solidFill>
          <a:latin typeface="+mn-lt"/>
        </a:defRPr>
      </a:lvl5pPr>
      <a:lvl6pPr algn="l" indent="-228600" latinLnBrk="0" eaLnBrk="1" rtl="0" defTabSz="914400" marL="2514600" hangingPunct="1">
        <a:spcBef>
          <a:spcPct val="20000"/>
        </a:spcBef>
        <a:buFont typeface="Arial" pitchFamily="34" charset="0"/>
        <a:buChar char="•"/>
        <a:defRPr kern="1200" sz="2000">
          <a:solidFill>
            <a:schemeClr val="tx1"/>
          </a:solidFill>
          <a:latin typeface="+mn-lt"/>
        </a:defRPr>
      </a:lvl6pPr>
      <a:lvl7pPr algn="l" indent="-228600" latinLnBrk="0" eaLnBrk="1" rtl="0" defTabSz="914400" marL="2971800" hangingPunct="1">
        <a:spcBef>
          <a:spcPct val="20000"/>
        </a:spcBef>
        <a:buFont typeface="Arial" pitchFamily="34" charset="0"/>
        <a:buChar char="•"/>
        <a:defRPr kern="1200" sz="2000">
          <a:solidFill>
            <a:schemeClr val="tx1"/>
          </a:solidFill>
          <a:latin typeface="+mn-lt"/>
        </a:defRPr>
      </a:lvl7pPr>
      <a:lvl8pPr algn="l" indent="-228600" latinLnBrk="0" eaLnBrk="1" rtl="0" defTabSz="914400" marL="3429000" hangingPunct="1">
        <a:spcBef>
          <a:spcPct val="20000"/>
        </a:spcBef>
        <a:buFont typeface="Arial" pitchFamily="34" charset="0"/>
        <a:buChar char="•"/>
        <a:defRPr kern="1200" sz="2000">
          <a:solidFill>
            <a:schemeClr val="tx1"/>
          </a:solidFill>
          <a:latin typeface="+mn-lt"/>
        </a:defRPr>
      </a:lvl8pPr>
      <a:lvl9pPr algn="l" indent="-228600" latinLnBrk="0" eaLnBrk="1" rtl="0" defTabSz="914400" marL="3886200" hangingPunct="1">
        <a:spcBef>
          <a:spcPct val="20000"/>
        </a:spcBef>
        <a:buFont typeface="Arial" pitchFamily="34" charset="0"/>
        <a:buChar char="•"/>
        <a:defRPr kern="1200"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algn="l" latinLnBrk="0" eaLnBrk="1" rtl="0" defTabSz="914400" marL="0" hangingPunct="1">
        <a:defRPr kern="1200" sz="1800">
          <a:solidFill>
            <a:schemeClr val="tx1"/>
          </a:solidFill>
          <a:latin typeface="+mn-lt"/>
        </a:defRPr>
      </a:lvl1pPr>
      <a:lvl2pPr algn="l" latinLnBrk="0" eaLnBrk="1" rtl="0" defTabSz="914400" marL="457200" hangingPunct="1">
        <a:defRPr kern="1200" sz="1800">
          <a:solidFill>
            <a:schemeClr val="tx1"/>
          </a:solidFill>
          <a:latin typeface="+mn-lt"/>
        </a:defRPr>
      </a:lvl2pPr>
      <a:lvl3pPr algn="l" latinLnBrk="0" eaLnBrk="1" rtl="0" defTabSz="914400" marL="914400" hangingPunct="1">
        <a:defRPr kern="1200" sz="1800">
          <a:solidFill>
            <a:schemeClr val="tx1"/>
          </a:solidFill>
          <a:latin typeface="+mn-lt"/>
        </a:defRPr>
      </a:lvl3pPr>
      <a:lvl4pPr algn="l" latinLnBrk="0" eaLnBrk="1" rtl="0" defTabSz="914400" marL="1371600" hangingPunct="1">
        <a:defRPr kern="1200" sz="1800">
          <a:solidFill>
            <a:schemeClr val="tx1"/>
          </a:solidFill>
          <a:latin typeface="+mn-lt"/>
        </a:defRPr>
      </a:lvl4pPr>
      <a:lvl5pPr algn="l" latinLnBrk="0" eaLnBrk="1" rtl="0" defTabSz="914400" marL="1828800" hangingPunct="1">
        <a:defRPr kern="1200" sz="1800">
          <a:solidFill>
            <a:schemeClr val="tx1"/>
          </a:solidFill>
          <a:latin typeface="+mn-lt"/>
        </a:defRPr>
      </a:lvl5pPr>
      <a:lvl6pPr algn="l" latinLnBrk="0" eaLnBrk="1" rtl="0" defTabSz="914400" marL="2286000" hangingPunct="1">
        <a:defRPr kern="1200" sz="1800">
          <a:solidFill>
            <a:schemeClr val="tx1"/>
          </a:solidFill>
          <a:latin typeface="+mn-lt"/>
        </a:defRPr>
      </a:lvl6pPr>
      <a:lvl7pPr algn="l" latinLnBrk="0" eaLnBrk="1" rtl="0" defTabSz="914400" marL="2743200" hangingPunct="1">
        <a:defRPr kern="1200" sz="1800">
          <a:solidFill>
            <a:schemeClr val="tx1"/>
          </a:solidFill>
          <a:latin typeface="+mn-lt"/>
        </a:defRPr>
      </a:lvl7pPr>
      <a:lvl8pPr algn="l" latinLnBrk="0" eaLnBrk="1" rtl="0" defTabSz="914400" marL="3200400" hangingPunct="1">
        <a:defRPr kern="1200" sz="1800">
          <a:solidFill>
            <a:schemeClr val="tx1"/>
          </a:solidFill>
          <a:latin typeface="+mn-lt"/>
        </a:defRPr>
      </a:lvl8pPr>
      <a:lvl9pPr algn="l" latinLnBrk="0" eaLnBrk="1" rtl="0" defTabSz="914400" marL="3657600" hangingPunct="1">
        <a:defRPr kern="1200" sz="180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.xml"/>
   <Relationship Id="rId2" Type="http://schemas.openxmlformats.org/officeDocument/2006/relationships/image" Target="../media/forestplot953.png"/>
   <Relationship Id="rId3" Type="http://schemas.openxmlformats.org/officeDocument/2006/relationships/image" Target="../media/forestplot954.png"/>
   <Relationship Id="rId4" Type="http://schemas.openxmlformats.org/officeDocument/2006/relationships/image" Target="../media/forestplot955.png"/>
   <Relationship Id="rId5" Type="http://schemas.openxmlformats.org/officeDocument/2006/relationships/image" Target="../media/forestplot956.png"/>
   <Relationship Id="rId6" Type="http://schemas.openxmlformats.org/officeDocument/2006/relationships/image" Target="../media/forestplot957.png"/>
   <Relationship Id="rId7" Type="http://schemas.openxmlformats.org/officeDocument/2006/relationships/image" Target="../media/forestplot958.png"/>
   <Relationship Id="rId8" Type="http://schemas.openxmlformats.org/officeDocument/2006/relationships/image" Target="../media/forestplot959.png"/>
   <Relationship Id="rId9" Type="http://schemas.openxmlformats.org/officeDocument/2006/relationships/image" Target="../media/forestplot960.png"/>
   <Relationship Id="rId10" Type="http://schemas.openxmlformats.org/officeDocument/2006/relationships/image" Target="../media/forestplot961.png"/>
   <Relationship Id="rId11" Type="http://schemas.openxmlformats.org/officeDocument/2006/relationships/image" Target="../media/forestplot962.png"/>
   <Relationship Id="rId12" Type="http://schemas.openxmlformats.org/officeDocument/2006/relationships/image" Target="../media/forestplot963.png"/>
   <Relationship Id="rId13" Type="http://schemas.openxmlformats.org/officeDocument/2006/relationships/image" Target="../media/forestplot964.png"/>
   <Relationship Id="rId14" Type="http://schemas.openxmlformats.org/officeDocument/2006/relationships/image" Target="../media/forestplot965.png"/>
   <Relationship Id="rId15" Type="http://schemas.openxmlformats.org/officeDocument/2006/relationships/image" Target="../media/forestplot966.png"/>
   <Relationship Id="rId16" Type="http://schemas.openxmlformats.org/officeDocument/2006/relationships/image" Target="../media/forestplot967.png"/>
   <Relationship Id="rId17" Type="http://schemas.openxmlformats.org/officeDocument/2006/relationships/image" Target="../media/forestplot968.png"/>
</Relationships>

</file>

<file path=ppt/slides/_rels/slide1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0.xml"/>
   <Relationship Id="rId2" Type="http://schemas.openxmlformats.org/officeDocument/2006/relationships/image" Target="../media/forestplot1097.png"/>
   <Relationship Id="rId3" Type="http://schemas.openxmlformats.org/officeDocument/2006/relationships/image" Target="../media/forestplot1098.png"/>
   <Relationship Id="rId4" Type="http://schemas.openxmlformats.org/officeDocument/2006/relationships/image" Target="../media/forestplot1099.png"/>
   <Relationship Id="rId5" Type="http://schemas.openxmlformats.org/officeDocument/2006/relationships/image" Target="../media/forestplot1100.png"/>
   <Relationship Id="rId6" Type="http://schemas.openxmlformats.org/officeDocument/2006/relationships/image" Target="../media/forestplot1101.png"/>
   <Relationship Id="rId7" Type="http://schemas.openxmlformats.org/officeDocument/2006/relationships/image" Target="../media/forestplot1102.png"/>
   <Relationship Id="rId8" Type="http://schemas.openxmlformats.org/officeDocument/2006/relationships/image" Target="../media/forestplot1103.png"/>
   <Relationship Id="rId9" Type="http://schemas.openxmlformats.org/officeDocument/2006/relationships/image" Target="../media/forestplot1104.png"/>
   <Relationship Id="rId10" Type="http://schemas.openxmlformats.org/officeDocument/2006/relationships/image" Target="../media/forestplot1105.png"/>
   <Relationship Id="rId11" Type="http://schemas.openxmlformats.org/officeDocument/2006/relationships/image" Target="../media/forestplot1106.png"/>
   <Relationship Id="rId12" Type="http://schemas.openxmlformats.org/officeDocument/2006/relationships/image" Target="../media/forestplot1107.png"/>
   <Relationship Id="rId13" Type="http://schemas.openxmlformats.org/officeDocument/2006/relationships/image" Target="../media/forestplot1108.png"/>
   <Relationship Id="rId14" Type="http://schemas.openxmlformats.org/officeDocument/2006/relationships/image" Target="../media/forestplot1109.png"/>
   <Relationship Id="rId15" Type="http://schemas.openxmlformats.org/officeDocument/2006/relationships/image" Target="../media/forestplot1110.png"/>
   <Relationship Id="rId16" Type="http://schemas.openxmlformats.org/officeDocument/2006/relationships/image" Target="../media/forestplot1111.png"/>
   <Relationship Id="rId17" Type="http://schemas.openxmlformats.org/officeDocument/2006/relationships/image" Target="../media/forestplot1112.png"/>
</Relationships>

</file>

<file path=ppt/slides/_rels/slide1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1.xml"/>
   <Relationship Id="rId2" Type="http://schemas.openxmlformats.org/officeDocument/2006/relationships/image" Target="../media/forestplot1113.png"/>
   <Relationship Id="rId3" Type="http://schemas.openxmlformats.org/officeDocument/2006/relationships/image" Target="../media/forestplot1114.png"/>
   <Relationship Id="rId4" Type="http://schemas.openxmlformats.org/officeDocument/2006/relationships/image" Target="../media/forestplot1115.png"/>
   <Relationship Id="rId5" Type="http://schemas.openxmlformats.org/officeDocument/2006/relationships/image" Target="../media/forestplot1116.png"/>
   <Relationship Id="rId6" Type="http://schemas.openxmlformats.org/officeDocument/2006/relationships/image" Target="../media/forestplot1117.png"/>
   <Relationship Id="rId7" Type="http://schemas.openxmlformats.org/officeDocument/2006/relationships/image" Target="../media/forestplot1118.png"/>
   <Relationship Id="rId8" Type="http://schemas.openxmlformats.org/officeDocument/2006/relationships/image" Target="../media/forestplot1119.png"/>
   <Relationship Id="rId9" Type="http://schemas.openxmlformats.org/officeDocument/2006/relationships/image" Target="../media/forestplot1120.png"/>
   <Relationship Id="rId10" Type="http://schemas.openxmlformats.org/officeDocument/2006/relationships/image" Target="../media/forestplot1121.png"/>
   <Relationship Id="rId11" Type="http://schemas.openxmlformats.org/officeDocument/2006/relationships/image" Target="../media/forestplot1122.png"/>
   <Relationship Id="rId12" Type="http://schemas.openxmlformats.org/officeDocument/2006/relationships/image" Target="../media/forestplot1123.png"/>
   <Relationship Id="rId13" Type="http://schemas.openxmlformats.org/officeDocument/2006/relationships/image" Target="../media/forestplot1124.png"/>
   <Relationship Id="rId14" Type="http://schemas.openxmlformats.org/officeDocument/2006/relationships/image" Target="../media/forestplot1125.png"/>
   <Relationship Id="rId15" Type="http://schemas.openxmlformats.org/officeDocument/2006/relationships/image" Target="../media/forestplot1126.png"/>
   <Relationship Id="rId16" Type="http://schemas.openxmlformats.org/officeDocument/2006/relationships/image" Target="../media/forestplot1127.png"/>
   <Relationship Id="rId17" Type="http://schemas.openxmlformats.org/officeDocument/2006/relationships/image" Target="../media/forestplot1128.png"/>
</Relationships>

</file>

<file path=ppt/slides/_rels/slide1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2.xml"/>
   <Relationship Id="rId2" Type="http://schemas.openxmlformats.org/officeDocument/2006/relationships/image" Target="../media/forestplot1129.png"/>
   <Relationship Id="rId3" Type="http://schemas.openxmlformats.org/officeDocument/2006/relationships/image" Target="../media/forestplot1130.png"/>
   <Relationship Id="rId4" Type="http://schemas.openxmlformats.org/officeDocument/2006/relationships/image" Target="../media/forestplot1131.png"/>
   <Relationship Id="rId5" Type="http://schemas.openxmlformats.org/officeDocument/2006/relationships/image" Target="../media/forestplot1132.png"/>
   <Relationship Id="rId6" Type="http://schemas.openxmlformats.org/officeDocument/2006/relationships/image" Target="../media/forestplot1133.png"/>
   <Relationship Id="rId7" Type="http://schemas.openxmlformats.org/officeDocument/2006/relationships/image" Target="../media/forestplot1134.png"/>
   <Relationship Id="rId8" Type="http://schemas.openxmlformats.org/officeDocument/2006/relationships/image" Target="../media/forestplot1135.png"/>
   <Relationship Id="rId9" Type="http://schemas.openxmlformats.org/officeDocument/2006/relationships/image" Target="../media/forestplot1136.png"/>
   <Relationship Id="rId10" Type="http://schemas.openxmlformats.org/officeDocument/2006/relationships/image" Target="../media/forestplot1137.png"/>
   <Relationship Id="rId11" Type="http://schemas.openxmlformats.org/officeDocument/2006/relationships/image" Target="../media/forestplot1138.png"/>
   <Relationship Id="rId12" Type="http://schemas.openxmlformats.org/officeDocument/2006/relationships/image" Target="../media/forestplot1139.png"/>
   <Relationship Id="rId13" Type="http://schemas.openxmlformats.org/officeDocument/2006/relationships/image" Target="../media/forestplot1140.png"/>
   <Relationship Id="rId14" Type="http://schemas.openxmlformats.org/officeDocument/2006/relationships/image" Target="../media/forestplot1141.png"/>
   <Relationship Id="rId15" Type="http://schemas.openxmlformats.org/officeDocument/2006/relationships/image" Target="../media/forestplot1142.png"/>
   <Relationship Id="rId16" Type="http://schemas.openxmlformats.org/officeDocument/2006/relationships/image" Target="../media/forestplot1143.png"/>
   <Relationship Id="rId17" Type="http://schemas.openxmlformats.org/officeDocument/2006/relationships/image" Target="../media/forestplot1144.png"/>
</Relationships>

</file>

<file path=ppt/slides/_rels/slide1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3.xml"/>
   <Relationship Id="rId2" Type="http://schemas.openxmlformats.org/officeDocument/2006/relationships/image" Target="../media/forestplot1145.png"/>
   <Relationship Id="rId3" Type="http://schemas.openxmlformats.org/officeDocument/2006/relationships/image" Target="../media/forestplot1146.png"/>
   <Relationship Id="rId4" Type="http://schemas.openxmlformats.org/officeDocument/2006/relationships/image" Target="../media/forestplot1147.png"/>
   <Relationship Id="rId5" Type="http://schemas.openxmlformats.org/officeDocument/2006/relationships/image" Target="../media/forestplot1148.png"/>
   <Relationship Id="rId6" Type="http://schemas.openxmlformats.org/officeDocument/2006/relationships/image" Target="../media/forestplot1149.png"/>
   <Relationship Id="rId7" Type="http://schemas.openxmlformats.org/officeDocument/2006/relationships/image" Target="../media/forestplot1150.png"/>
   <Relationship Id="rId8" Type="http://schemas.openxmlformats.org/officeDocument/2006/relationships/image" Target="../media/forestplot1151.png"/>
   <Relationship Id="rId9" Type="http://schemas.openxmlformats.org/officeDocument/2006/relationships/image" Target="../media/forestplot1152.png"/>
   <Relationship Id="rId10" Type="http://schemas.openxmlformats.org/officeDocument/2006/relationships/image" Target="../media/forestplot1153.png"/>
   <Relationship Id="rId11" Type="http://schemas.openxmlformats.org/officeDocument/2006/relationships/image" Target="../media/forestplot1154.png"/>
   <Relationship Id="rId12" Type="http://schemas.openxmlformats.org/officeDocument/2006/relationships/image" Target="../media/forestplot1155.png"/>
   <Relationship Id="rId13" Type="http://schemas.openxmlformats.org/officeDocument/2006/relationships/image" Target="../media/forestplot1156.png"/>
   <Relationship Id="rId14" Type="http://schemas.openxmlformats.org/officeDocument/2006/relationships/image" Target="../media/forestplot1157.png"/>
   <Relationship Id="rId15" Type="http://schemas.openxmlformats.org/officeDocument/2006/relationships/image" Target="../media/forestplot1158.png"/>
   <Relationship Id="rId16" Type="http://schemas.openxmlformats.org/officeDocument/2006/relationships/image" Target="../media/forestplot1159.png"/>
   <Relationship Id="rId17" Type="http://schemas.openxmlformats.org/officeDocument/2006/relationships/image" Target="../media/forestplot1160.png"/>
</Relationships>

</file>

<file path=ppt/slides/_rels/slide1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4.xml"/>
   <Relationship Id="rId2" Type="http://schemas.openxmlformats.org/officeDocument/2006/relationships/image" Target="../media/forestplot1161.png"/>
   <Relationship Id="rId3" Type="http://schemas.openxmlformats.org/officeDocument/2006/relationships/image" Target="../media/forestplot1162.png"/>
   <Relationship Id="rId4" Type="http://schemas.openxmlformats.org/officeDocument/2006/relationships/image" Target="../media/forestplot1163.png"/>
   <Relationship Id="rId5" Type="http://schemas.openxmlformats.org/officeDocument/2006/relationships/image" Target="../media/forestplot1164.png"/>
   <Relationship Id="rId6" Type="http://schemas.openxmlformats.org/officeDocument/2006/relationships/image" Target="../media/forestplot1165.png"/>
   <Relationship Id="rId7" Type="http://schemas.openxmlformats.org/officeDocument/2006/relationships/image" Target="../media/forestplot1166.png"/>
   <Relationship Id="rId8" Type="http://schemas.openxmlformats.org/officeDocument/2006/relationships/image" Target="../media/forestplot1167.png"/>
   <Relationship Id="rId9" Type="http://schemas.openxmlformats.org/officeDocument/2006/relationships/image" Target="../media/forestplot1168.png"/>
   <Relationship Id="rId10" Type="http://schemas.openxmlformats.org/officeDocument/2006/relationships/image" Target="../media/forestplot1169.png"/>
   <Relationship Id="rId11" Type="http://schemas.openxmlformats.org/officeDocument/2006/relationships/image" Target="../media/forestplot1170.png"/>
   <Relationship Id="rId12" Type="http://schemas.openxmlformats.org/officeDocument/2006/relationships/image" Target="../media/forestplot1171.png"/>
   <Relationship Id="rId13" Type="http://schemas.openxmlformats.org/officeDocument/2006/relationships/image" Target="../media/forestplot1172.png"/>
   <Relationship Id="rId14" Type="http://schemas.openxmlformats.org/officeDocument/2006/relationships/image" Target="../media/forestplot1173.png"/>
   <Relationship Id="rId15" Type="http://schemas.openxmlformats.org/officeDocument/2006/relationships/image" Target="../media/forestplot1174.png"/>
   <Relationship Id="rId16" Type="http://schemas.openxmlformats.org/officeDocument/2006/relationships/image" Target="../media/forestplot1175.png"/>
   <Relationship Id="rId17" Type="http://schemas.openxmlformats.org/officeDocument/2006/relationships/image" Target="../media/forestplot1176.png"/>
</Relationships>

</file>

<file path=ppt/slides/_rels/slide1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5.xml"/>
   <Relationship Id="rId2" Type="http://schemas.openxmlformats.org/officeDocument/2006/relationships/image" Target="../media/forestplot1177.png"/>
   <Relationship Id="rId3" Type="http://schemas.openxmlformats.org/officeDocument/2006/relationships/image" Target="../media/forestplot1178.png"/>
   <Relationship Id="rId4" Type="http://schemas.openxmlformats.org/officeDocument/2006/relationships/image" Target="../media/forestplot1179.png"/>
   <Relationship Id="rId5" Type="http://schemas.openxmlformats.org/officeDocument/2006/relationships/image" Target="../media/forestplot1180.png"/>
   <Relationship Id="rId6" Type="http://schemas.openxmlformats.org/officeDocument/2006/relationships/image" Target="../media/forestplot1181.png"/>
   <Relationship Id="rId7" Type="http://schemas.openxmlformats.org/officeDocument/2006/relationships/image" Target="../media/forestplot1182.png"/>
   <Relationship Id="rId8" Type="http://schemas.openxmlformats.org/officeDocument/2006/relationships/image" Target="../media/forestplot1183.png"/>
   <Relationship Id="rId9" Type="http://schemas.openxmlformats.org/officeDocument/2006/relationships/image" Target="../media/forestplot1184.png"/>
   <Relationship Id="rId10" Type="http://schemas.openxmlformats.org/officeDocument/2006/relationships/image" Target="../media/forestplot1185.png"/>
   <Relationship Id="rId11" Type="http://schemas.openxmlformats.org/officeDocument/2006/relationships/image" Target="../media/forestplot1186.png"/>
   <Relationship Id="rId12" Type="http://schemas.openxmlformats.org/officeDocument/2006/relationships/image" Target="../media/forestplot1187.png"/>
   <Relationship Id="rId13" Type="http://schemas.openxmlformats.org/officeDocument/2006/relationships/image" Target="../media/forestplot1188.png"/>
   <Relationship Id="rId14" Type="http://schemas.openxmlformats.org/officeDocument/2006/relationships/image" Target="../media/forestplot1189.png"/>
   <Relationship Id="rId15" Type="http://schemas.openxmlformats.org/officeDocument/2006/relationships/image" Target="../media/forestplot1190.png"/>
   <Relationship Id="rId16" Type="http://schemas.openxmlformats.org/officeDocument/2006/relationships/image" Target="../media/forestplot1191.png"/>
   <Relationship Id="rId17" Type="http://schemas.openxmlformats.org/officeDocument/2006/relationships/image" Target="../media/forestplot1192.png"/>
</Relationships>

</file>

<file path=ppt/slides/_rels/slide1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6.xml"/>
   <Relationship Id="rId2" Type="http://schemas.openxmlformats.org/officeDocument/2006/relationships/image" Target="../media/forestplot1193.png"/>
   <Relationship Id="rId3" Type="http://schemas.openxmlformats.org/officeDocument/2006/relationships/image" Target="../media/forestplot1194.png"/>
   <Relationship Id="rId4" Type="http://schemas.openxmlformats.org/officeDocument/2006/relationships/image" Target="../media/forestplot1195.png"/>
   <Relationship Id="rId5" Type="http://schemas.openxmlformats.org/officeDocument/2006/relationships/image" Target="../media/forestplot1196.png"/>
   <Relationship Id="rId6" Type="http://schemas.openxmlformats.org/officeDocument/2006/relationships/image" Target="../media/forestplot1197.png"/>
   <Relationship Id="rId7" Type="http://schemas.openxmlformats.org/officeDocument/2006/relationships/image" Target="../media/forestplot1198.png"/>
   <Relationship Id="rId8" Type="http://schemas.openxmlformats.org/officeDocument/2006/relationships/image" Target="../media/forestplot1199.png"/>
   <Relationship Id="rId9" Type="http://schemas.openxmlformats.org/officeDocument/2006/relationships/image" Target="../media/forestplot1200.png"/>
   <Relationship Id="rId10" Type="http://schemas.openxmlformats.org/officeDocument/2006/relationships/image" Target="../media/forestplot1201.png"/>
   <Relationship Id="rId11" Type="http://schemas.openxmlformats.org/officeDocument/2006/relationships/image" Target="../media/forestplot1202.png"/>
   <Relationship Id="rId12" Type="http://schemas.openxmlformats.org/officeDocument/2006/relationships/image" Target="../media/forestplot1203.png"/>
   <Relationship Id="rId13" Type="http://schemas.openxmlformats.org/officeDocument/2006/relationships/image" Target="../media/forestplot1204.png"/>
   <Relationship Id="rId14" Type="http://schemas.openxmlformats.org/officeDocument/2006/relationships/image" Target="../media/forestplot1205.png"/>
   <Relationship Id="rId15" Type="http://schemas.openxmlformats.org/officeDocument/2006/relationships/image" Target="../media/forestplot1206.png"/>
   <Relationship Id="rId16" Type="http://schemas.openxmlformats.org/officeDocument/2006/relationships/image" Target="../media/forestplot1207.png"/>
   <Relationship Id="rId17" Type="http://schemas.openxmlformats.org/officeDocument/2006/relationships/image" Target="../media/forestplot1208.png"/>
</Relationships>

</file>

<file path=ppt/slides/_rels/slide1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7.xml"/>
   <Relationship Id="rId2" Type="http://schemas.openxmlformats.org/officeDocument/2006/relationships/image" Target="../media/forestplot1209.png"/>
   <Relationship Id="rId3" Type="http://schemas.openxmlformats.org/officeDocument/2006/relationships/image" Target="../media/forestplot1210.png"/>
   <Relationship Id="rId4" Type="http://schemas.openxmlformats.org/officeDocument/2006/relationships/image" Target="../media/forestplot1211.png"/>
   <Relationship Id="rId5" Type="http://schemas.openxmlformats.org/officeDocument/2006/relationships/image" Target="../media/forestplot1212.png"/>
   <Relationship Id="rId6" Type="http://schemas.openxmlformats.org/officeDocument/2006/relationships/image" Target="../media/forestplot1213.png"/>
   <Relationship Id="rId7" Type="http://schemas.openxmlformats.org/officeDocument/2006/relationships/image" Target="../media/forestplot1214.png"/>
   <Relationship Id="rId8" Type="http://schemas.openxmlformats.org/officeDocument/2006/relationships/image" Target="../media/forestplot1215.png"/>
   <Relationship Id="rId9" Type="http://schemas.openxmlformats.org/officeDocument/2006/relationships/image" Target="../media/forestplot1216.png"/>
   <Relationship Id="rId10" Type="http://schemas.openxmlformats.org/officeDocument/2006/relationships/image" Target="../media/forestplot1217.png"/>
   <Relationship Id="rId11" Type="http://schemas.openxmlformats.org/officeDocument/2006/relationships/image" Target="../media/forestplot1218.png"/>
   <Relationship Id="rId12" Type="http://schemas.openxmlformats.org/officeDocument/2006/relationships/image" Target="../media/forestplot1219.png"/>
   <Relationship Id="rId13" Type="http://schemas.openxmlformats.org/officeDocument/2006/relationships/image" Target="../media/forestplot1220.png"/>
   <Relationship Id="rId14" Type="http://schemas.openxmlformats.org/officeDocument/2006/relationships/image" Target="../media/forestplot1221.png"/>
   <Relationship Id="rId15" Type="http://schemas.openxmlformats.org/officeDocument/2006/relationships/image" Target="../media/forestplot1222.png"/>
   <Relationship Id="rId16" Type="http://schemas.openxmlformats.org/officeDocument/2006/relationships/image" Target="../media/forestplot1223.png"/>
   <Relationship Id="rId17" Type="http://schemas.openxmlformats.org/officeDocument/2006/relationships/image" Target="../media/forestplot1224.png"/>
</Relationships>

</file>

<file path=ppt/slides/_rels/slide1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8.xml"/>
   <Relationship Id="rId2" Type="http://schemas.openxmlformats.org/officeDocument/2006/relationships/image" Target="../media/forestplot1225.png"/>
   <Relationship Id="rId3" Type="http://schemas.openxmlformats.org/officeDocument/2006/relationships/image" Target="../media/forestplot1226.png"/>
   <Relationship Id="rId4" Type="http://schemas.openxmlformats.org/officeDocument/2006/relationships/image" Target="../media/forestplot1227.png"/>
   <Relationship Id="rId5" Type="http://schemas.openxmlformats.org/officeDocument/2006/relationships/image" Target="../media/forestplot1228.png"/>
   <Relationship Id="rId6" Type="http://schemas.openxmlformats.org/officeDocument/2006/relationships/image" Target="../media/forestplot1229.png"/>
   <Relationship Id="rId7" Type="http://schemas.openxmlformats.org/officeDocument/2006/relationships/image" Target="../media/forestplot1230.png"/>
   <Relationship Id="rId8" Type="http://schemas.openxmlformats.org/officeDocument/2006/relationships/image" Target="../media/forestplot1231.png"/>
   <Relationship Id="rId9" Type="http://schemas.openxmlformats.org/officeDocument/2006/relationships/image" Target="../media/forestplot1232.png"/>
   <Relationship Id="rId10" Type="http://schemas.openxmlformats.org/officeDocument/2006/relationships/image" Target="../media/forestplot1233.png"/>
   <Relationship Id="rId11" Type="http://schemas.openxmlformats.org/officeDocument/2006/relationships/image" Target="../media/forestplot1234.png"/>
   <Relationship Id="rId12" Type="http://schemas.openxmlformats.org/officeDocument/2006/relationships/image" Target="../media/forestplot1235.png"/>
   <Relationship Id="rId13" Type="http://schemas.openxmlformats.org/officeDocument/2006/relationships/image" Target="../media/forestplot1236.png"/>
   <Relationship Id="rId14" Type="http://schemas.openxmlformats.org/officeDocument/2006/relationships/image" Target="../media/forestplot1237.png"/>
   <Relationship Id="rId15" Type="http://schemas.openxmlformats.org/officeDocument/2006/relationships/image" Target="../media/forestplot1238.png"/>
   <Relationship Id="rId16" Type="http://schemas.openxmlformats.org/officeDocument/2006/relationships/image" Target="../media/forestplot1239.png"/>
   <Relationship Id="rId17" Type="http://schemas.openxmlformats.org/officeDocument/2006/relationships/image" Target="../media/forestplot1240.png"/>
</Relationships>

</file>

<file path=ppt/slides/_rels/slide1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19.xml"/>
   <Relationship Id="rId2" Type="http://schemas.openxmlformats.org/officeDocument/2006/relationships/image" Target="../media/forestplot1241.png"/>
   <Relationship Id="rId3" Type="http://schemas.openxmlformats.org/officeDocument/2006/relationships/image" Target="../media/forestplot1242.png"/>
   <Relationship Id="rId4" Type="http://schemas.openxmlformats.org/officeDocument/2006/relationships/image" Target="../media/forestplot1243.png"/>
   <Relationship Id="rId5" Type="http://schemas.openxmlformats.org/officeDocument/2006/relationships/image" Target="../media/forestplot1244.png"/>
   <Relationship Id="rId6" Type="http://schemas.openxmlformats.org/officeDocument/2006/relationships/image" Target="../media/forestplot1245.png"/>
   <Relationship Id="rId7" Type="http://schemas.openxmlformats.org/officeDocument/2006/relationships/image" Target="../media/forestplot1246.png"/>
   <Relationship Id="rId8" Type="http://schemas.openxmlformats.org/officeDocument/2006/relationships/image" Target="../media/forestplot1247.png"/>
   <Relationship Id="rId9" Type="http://schemas.openxmlformats.org/officeDocument/2006/relationships/image" Target="../media/forestplot1248.png"/>
   <Relationship Id="rId10" Type="http://schemas.openxmlformats.org/officeDocument/2006/relationships/image" Target="../media/forestplot1249.png"/>
   <Relationship Id="rId11" Type="http://schemas.openxmlformats.org/officeDocument/2006/relationships/image" Target="../media/forestplot1250.png"/>
   <Relationship Id="rId12" Type="http://schemas.openxmlformats.org/officeDocument/2006/relationships/image" Target="../media/forestplot1251.png"/>
   <Relationship Id="rId13" Type="http://schemas.openxmlformats.org/officeDocument/2006/relationships/image" Target="../media/forestplot1252.png"/>
   <Relationship Id="rId14" Type="http://schemas.openxmlformats.org/officeDocument/2006/relationships/image" Target="../media/forestplot1253.png"/>
   <Relationship Id="rId15" Type="http://schemas.openxmlformats.org/officeDocument/2006/relationships/image" Target="../media/forestplot1254.png"/>
   <Relationship Id="rId16" Type="http://schemas.openxmlformats.org/officeDocument/2006/relationships/image" Target="../media/forestplot1255.png"/>
   <Relationship Id="rId17" Type="http://schemas.openxmlformats.org/officeDocument/2006/relationships/image" Target="../media/forestplot1256.png"/>
</Relationships>

</file>

<file path=ppt/slides/_rels/slide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.xml"/>
   <Relationship Id="rId2" Type="http://schemas.openxmlformats.org/officeDocument/2006/relationships/image" Target="../media/forestplot969.png"/>
   <Relationship Id="rId3" Type="http://schemas.openxmlformats.org/officeDocument/2006/relationships/image" Target="../media/forestplot970.png"/>
   <Relationship Id="rId4" Type="http://schemas.openxmlformats.org/officeDocument/2006/relationships/image" Target="../media/forestplot971.png"/>
   <Relationship Id="rId5" Type="http://schemas.openxmlformats.org/officeDocument/2006/relationships/image" Target="../media/forestplot972.png"/>
   <Relationship Id="rId6" Type="http://schemas.openxmlformats.org/officeDocument/2006/relationships/image" Target="../media/forestplot973.png"/>
   <Relationship Id="rId7" Type="http://schemas.openxmlformats.org/officeDocument/2006/relationships/image" Target="../media/forestplot974.png"/>
   <Relationship Id="rId8" Type="http://schemas.openxmlformats.org/officeDocument/2006/relationships/image" Target="../media/forestplot975.png"/>
   <Relationship Id="rId9" Type="http://schemas.openxmlformats.org/officeDocument/2006/relationships/image" Target="../media/forestplot976.png"/>
   <Relationship Id="rId10" Type="http://schemas.openxmlformats.org/officeDocument/2006/relationships/image" Target="../media/forestplot977.png"/>
   <Relationship Id="rId11" Type="http://schemas.openxmlformats.org/officeDocument/2006/relationships/image" Target="../media/forestplot978.png"/>
   <Relationship Id="rId12" Type="http://schemas.openxmlformats.org/officeDocument/2006/relationships/image" Target="../media/forestplot979.png"/>
   <Relationship Id="rId13" Type="http://schemas.openxmlformats.org/officeDocument/2006/relationships/image" Target="../media/forestplot980.png"/>
   <Relationship Id="rId14" Type="http://schemas.openxmlformats.org/officeDocument/2006/relationships/image" Target="../media/forestplot981.png"/>
   <Relationship Id="rId15" Type="http://schemas.openxmlformats.org/officeDocument/2006/relationships/image" Target="../media/forestplot982.png"/>
   <Relationship Id="rId16" Type="http://schemas.openxmlformats.org/officeDocument/2006/relationships/image" Target="../media/forestplot983.png"/>
   <Relationship Id="rId17" Type="http://schemas.openxmlformats.org/officeDocument/2006/relationships/image" Target="../media/forestplot984.png"/>
</Relationships>

</file>

<file path=ppt/slides/_rels/slide2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0.xml"/>
   <Relationship Id="rId2" Type="http://schemas.openxmlformats.org/officeDocument/2006/relationships/image" Target="../media/forestplot1257.png"/>
   <Relationship Id="rId3" Type="http://schemas.openxmlformats.org/officeDocument/2006/relationships/image" Target="../media/forestplot1258.png"/>
   <Relationship Id="rId4" Type="http://schemas.openxmlformats.org/officeDocument/2006/relationships/image" Target="../media/forestplot1259.png"/>
   <Relationship Id="rId5" Type="http://schemas.openxmlformats.org/officeDocument/2006/relationships/image" Target="../media/forestplot1260.png"/>
   <Relationship Id="rId6" Type="http://schemas.openxmlformats.org/officeDocument/2006/relationships/image" Target="../media/forestplot1261.png"/>
   <Relationship Id="rId7" Type="http://schemas.openxmlformats.org/officeDocument/2006/relationships/image" Target="../media/forestplot1262.png"/>
   <Relationship Id="rId8" Type="http://schemas.openxmlformats.org/officeDocument/2006/relationships/image" Target="../media/forestplot1263.png"/>
   <Relationship Id="rId9" Type="http://schemas.openxmlformats.org/officeDocument/2006/relationships/image" Target="../media/forestplot1264.png"/>
   <Relationship Id="rId10" Type="http://schemas.openxmlformats.org/officeDocument/2006/relationships/image" Target="../media/forestplot1265.png"/>
   <Relationship Id="rId11" Type="http://schemas.openxmlformats.org/officeDocument/2006/relationships/image" Target="../media/forestplot1266.png"/>
   <Relationship Id="rId12" Type="http://schemas.openxmlformats.org/officeDocument/2006/relationships/image" Target="../media/forestplot1267.png"/>
   <Relationship Id="rId13" Type="http://schemas.openxmlformats.org/officeDocument/2006/relationships/image" Target="../media/forestplot1268.png"/>
   <Relationship Id="rId14" Type="http://schemas.openxmlformats.org/officeDocument/2006/relationships/image" Target="../media/forestplot1269.png"/>
   <Relationship Id="rId15" Type="http://schemas.openxmlformats.org/officeDocument/2006/relationships/image" Target="../media/forestplot1270.png"/>
   <Relationship Id="rId16" Type="http://schemas.openxmlformats.org/officeDocument/2006/relationships/image" Target="../media/forestplot1271.png"/>
   <Relationship Id="rId17" Type="http://schemas.openxmlformats.org/officeDocument/2006/relationships/image" Target="../media/forestplot1272.png"/>
</Relationships>

</file>

<file path=ppt/slides/_rels/slide2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1.xml"/>
   <Relationship Id="rId2" Type="http://schemas.openxmlformats.org/officeDocument/2006/relationships/image" Target="../media/forestplot1273.png"/>
   <Relationship Id="rId3" Type="http://schemas.openxmlformats.org/officeDocument/2006/relationships/image" Target="../media/forestplot1274.png"/>
   <Relationship Id="rId4" Type="http://schemas.openxmlformats.org/officeDocument/2006/relationships/image" Target="../media/forestplot1275.png"/>
   <Relationship Id="rId5" Type="http://schemas.openxmlformats.org/officeDocument/2006/relationships/image" Target="../media/forestplot1276.png"/>
   <Relationship Id="rId6" Type="http://schemas.openxmlformats.org/officeDocument/2006/relationships/image" Target="../media/forestplot1277.png"/>
   <Relationship Id="rId7" Type="http://schemas.openxmlformats.org/officeDocument/2006/relationships/image" Target="../media/forestplot1278.png"/>
   <Relationship Id="rId8" Type="http://schemas.openxmlformats.org/officeDocument/2006/relationships/image" Target="../media/forestplot1279.png"/>
   <Relationship Id="rId9" Type="http://schemas.openxmlformats.org/officeDocument/2006/relationships/image" Target="../media/forestplot1280.png"/>
   <Relationship Id="rId10" Type="http://schemas.openxmlformats.org/officeDocument/2006/relationships/image" Target="../media/forestplot1281.png"/>
   <Relationship Id="rId11" Type="http://schemas.openxmlformats.org/officeDocument/2006/relationships/image" Target="../media/forestplot1282.png"/>
   <Relationship Id="rId12" Type="http://schemas.openxmlformats.org/officeDocument/2006/relationships/image" Target="../media/forestplot1283.png"/>
   <Relationship Id="rId13" Type="http://schemas.openxmlformats.org/officeDocument/2006/relationships/image" Target="../media/forestplot1284.png"/>
   <Relationship Id="rId14" Type="http://schemas.openxmlformats.org/officeDocument/2006/relationships/image" Target="../media/forestplot1285.png"/>
   <Relationship Id="rId15" Type="http://schemas.openxmlformats.org/officeDocument/2006/relationships/image" Target="../media/forestplot1286.png"/>
   <Relationship Id="rId16" Type="http://schemas.openxmlformats.org/officeDocument/2006/relationships/image" Target="../media/forestplot1287.png"/>
   <Relationship Id="rId17" Type="http://schemas.openxmlformats.org/officeDocument/2006/relationships/image" Target="../media/forestplot1288.png"/>
</Relationships>

</file>

<file path=ppt/slides/_rels/slide2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2.xml"/>
   <Relationship Id="rId2" Type="http://schemas.openxmlformats.org/officeDocument/2006/relationships/image" Target="../media/forestplot1289.png"/>
   <Relationship Id="rId3" Type="http://schemas.openxmlformats.org/officeDocument/2006/relationships/image" Target="../media/forestplot1290.png"/>
   <Relationship Id="rId4" Type="http://schemas.openxmlformats.org/officeDocument/2006/relationships/image" Target="../media/forestplot1291.png"/>
   <Relationship Id="rId5" Type="http://schemas.openxmlformats.org/officeDocument/2006/relationships/image" Target="../media/forestplot1292.png"/>
   <Relationship Id="rId6" Type="http://schemas.openxmlformats.org/officeDocument/2006/relationships/image" Target="../media/forestplot1293.png"/>
   <Relationship Id="rId7" Type="http://schemas.openxmlformats.org/officeDocument/2006/relationships/image" Target="../media/forestplot1294.png"/>
   <Relationship Id="rId8" Type="http://schemas.openxmlformats.org/officeDocument/2006/relationships/image" Target="../media/forestplot1295.png"/>
   <Relationship Id="rId9" Type="http://schemas.openxmlformats.org/officeDocument/2006/relationships/image" Target="../media/forestplot1296.png"/>
   <Relationship Id="rId10" Type="http://schemas.openxmlformats.org/officeDocument/2006/relationships/image" Target="../media/forestplot1297.png"/>
   <Relationship Id="rId11" Type="http://schemas.openxmlformats.org/officeDocument/2006/relationships/image" Target="../media/forestplot1298.png"/>
   <Relationship Id="rId12" Type="http://schemas.openxmlformats.org/officeDocument/2006/relationships/image" Target="../media/forestplot1299.png"/>
   <Relationship Id="rId13" Type="http://schemas.openxmlformats.org/officeDocument/2006/relationships/image" Target="../media/forestplot1300.png"/>
   <Relationship Id="rId14" Type="http://schemas.openxmlformats.org/officeDocument/2006/relationships/image" Target="../media/forestplot1301.png"/>
   <Relationship Id="rId15" Type="http://schemas.openxmlformats.org/officeDocument/2006/relationships/image" Target="../media/forestplot1302.png"/>
   <Relationship Id="rId16" Type="http://schemas.openxmlformats.org/officeDocument/2006/relationships/image" Target="../media/forestplot1303.png"/>
   <Relationship Id="rId17" Type="http://schemas.openxmlformats.org/officeDocument/2006/relationships/image" Target="../media/forestplot1304.png"/>
</Relationships>

</file>

<file path=ppt/slides/_rels/slide2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3.xml"/>
   <Relationship Id="rId2" Type="http://schemas.openxmlformats.org/officeDocument/2006/relationships/image" Target="../media/forestplot1305.png"/>
   <Relationship Id="rId3" Type="http://schemas.openxmlformats.org/officeDocument/2006/relationships/image" Target="../media/forestplot1306.png"/>
   <Relationship Id="rId4" Type="http://schemas.openxmlformats.org/officeDocument/2006/relationships/image" Target="../media/forestplot1307.png"/>
   <Relationship Id="rId5" Type="http://schemas.openxmlformats.org/officeDocument/2006/relationships/image" Target="../media/forestplot1308.png"/>
   <Relationship Id="rId6" Type="http://schemas.openxmlformats.org/officeDocument/2006/relationships/image" Target="../media/forestplot1309.png"/>
   <Relationship Id="rId7" Type="http://schemas.openxmlformats.org/officeDocument/2006/relationships/image" Target="../media/forestplot1310.png"/>
   <Relationship Id="rId8" Type="http://schemas.openxmlformats.org/officeDocument/2006/relationships/image" Target="../media/forestplot1311.png"/>
   <Relationship Id="rId9" Type="http://schemas.openxmlformats.org/officeDocument/2006/relationships/image" Target="../media/forestplot1312.png"/>
   <Relationship Id="rId10" Type="http://schemas.openxmlformats.org/officeDocument/2006/relationships/image" Target="../media/forestplot1313.png"/>
   <Relationship Id="rId11" Type="http://schemas.openxmlformats.org/officeDocument/2006/relationships/image" Target="../media/forestplot1314.png"/>
   <Relationship Id="rId12" Type="http://schemas.openxmlformats.org/officeDocument/2006/relationships/image" Target="../media/forestplot1315.png"/>
   <Relationship Id="rId13" Type="http://schemas.openxmlformats.org/officeDocument/2006/relationships/image" Target="../media/forestplot1316.png"/>
   <Relationship Id="rId14" Type="http://schemas.openxmlformats.org/officeDocument/2006/relationships/image" Target="../media/forestplot1317.png"/>
   <Relationship Id="rId15" Type="http://schemas.openxmlformats.org/officeDocument/2006/relationships/image" Target="../media/forestplot1318.png"/>
   <Relationship Id="rId16" Type="http://schemas.openxmlformats.org/officeDocument/2006/relationships/image" Target="../media/forestplot1319.png"/>
   <Relationship Id="rId17" Type="http://schemas.openxmlformats.org/officeDocument/2006/relationships/image" Target="../media/forestplot1320.png"/>
</Relationships>

</file>

<file path=ppt/slides/_rels/slide2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4.xml"/>
   <Relationship Id="rId2" Type="http://schemas.openxmlformats.org/officeDocument/2006/relationships/image" Target="../media/forestplot1321.png"/>
   <Relationship Id="rId3" Type="http://schemas.openxmlformats.org/officeDocument/2006/relationships/image" Target="../media/forestplot1322.png"/>
   <Relationship Id="rId4" Type="http://schemas.openxmlformats.org/officeDocument/2006/relationships/image" Target="../media/forestplot1323.png"/>
   <Relationship Id="rId5" Type="http://schemas.openxmlformats.org/officeDocument/2006/relationships/image" Target="../media/forestplot1324.png"/>
   <Relationship Id="rId6" Type="http://schemas.openxmlformats.org/officeDocument/2006/relationships/image" Target="../media/forestplot1325.png"/>
   <Relationship Id="rId7" Type="http://schemas.openxmlformats.org/officeDocument/2006/relationships/image" Target="../media/forestplot1326.png"/>
   <Relationship Id="rId8" Type="http://schemas.openxmlformats.org/officeDocument/2006/relationships/image" Target="../media/forestplot1327.png"/>
   <Relationship Id="rId9" Type="http://schemas.openxmlformats.org/officeDocument/2006/relationships/image" Target="../media/forestplot1328.png"/>
   <Relationship Id="rId10" Type="http://schemas.openxmlformats.org/officeDocument/2006/relationships/image" Target="../media/forestplot1329.png"/>
   <Relationship Id="rId11" Type="http://schemas.openxmlformats.org/officeDocument/2006/relationships/image" Target="../media/forestplot1330.png"/>
   <Relationship Id="rId12" Type="http://schemas.openxmlformats.org/officeDocument/2006/relationships/image" Target="../media/forestplot1331.png"/>
   <Relationship Id="rId13" Type="http://schemas.openxmlformats.org/officeDocument/2006/relationships/image" Target="../media/forestplot1332.png"/>
   <Relationship Id="rId14" Type="http://schemas.openxmlformats.org/officeDocument/2006/relationships/image" Target="../media/forestplot1333.png"/>
   <Relationship Id="rId15" Type="http://schemas.openxmlformats.org/officeDocument/2006/relationships/image" Target="../media/forestplot1334.png"/>
   <Relationship Id="rId16" Type="http://schemas.openxmlformats.org/officeDocument/2006/relationships/image" Target="../media/forestplot1335.png"/>
   <Relationship Id="rId17" Type="http://schemas.openxmlformats.org/officeDocument/2006/relationships/image" Target="../media/forestplot1336.png"/>
</Relationships>

</file>

<file path=ppt/slides/_rels/slide2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5.xml"/>
   <Relationship Id="rId2" Type="http://schemas.openxmlformats.org/officeDocument/2006/relationships/image" Target="../media/forestplot1337.png"/>
   <Relationship Id="rId3" Type="http://schemas.openxmlformats.org/officeDocument/2006/relationships/image" Target="../media/forestplot1338.png"/>
   <Relationship Id="rId4" Type="http://schemas.openxmlformats.org/officeDocument/2006/relationships/image" Target="../media/forestplot1339.png"/>
   <Relationship Id="rId5" Type="http://schemas.openxmlformats.org/officeDocument/2006/relationships/image" Target="../media/forestplot1340.png"/>
   <Relationship Id="rId6" Type="http://schemas.openxmlformats.org/officeDocument/2006/relationships/image" Target="../media/forestplot1341.png"/>
   <Relationship Id="rId7" Type="http://schemas.openxmlformats.org/officeDocument/2006/relationships/image" Target="../media/forestplot1342.png"/>
   <Relationship Id="rId8" Type="http://schemas.openxmlformats.org/officeDocument/2006/relationships/image" Target="../media/forestplot1343.png"/>
   <Relationship Id="rId9" Type="http://schemas.openxmlformats.org/officeDocument/2006/relationships/image" Target="../media/forestplot1344.png"/>
   <Relationship Id="rId10" Type="http://schemas.openxmlformats.org/officeDocument/2006/relationships/image" Target="../media/forestplot1345.png"/>
   <Relationship Id="rId11" Type="http://schemas.openxmlformats.org/officeDocument/2006/relationships/image" Target="../media/forestplot1346.png"/>
   <Relationship Id="rId12" Type="http://schemas.openxmlformats.org/officeDocument/2006/relationships/image" Target="../media/forestplot1347.png"/>
   <Relationship Id="rId13" Type="http://schemas.openxmlformats.org/officeDocument/2006/relationships/image" Target="../media/forestplot1348.png"/>
   <Relationship Id="rId14" Type="http://schemas.openxmlformats.org/officeDocument/2006/relationships/image" Target="../media/forestplot1349.png"/>
   <Relationship Id="rId15" Type="http://schemas.openxmlformats.org/officeDocument/2006/relationships/image" Target="../media/forestplot1350.png"/>
   <Relationship Id="rId16" Type="http://schemas.openxmlformats.org/officeDocument/2006/relationships/image" Target="../media/forestplot1351.png"/>
   <Relationship Id="rId17" Type="http://schemas.openxmlformats.org/officeDocument/2006/relationships/image" Target="../media/forestplot1352.png"/>
</Relationships>

</file>

<file path=ppt/slides/_rels/slide2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6.xml"/>
   <Relationship Id="rId2" Type="http://schemas.openxmlformats.org/officeDocument/2006/relationships/image" Target="../media/forestplot1353.png"/>
   <Relationship Id="rId3" Type="http://schemas.openxmlformats.org/officeDocument/2006/relationships/image" Target="../media/forestplot1354.png"/>
   <Relationship Id="rId4" Type="http://schemas.openxmlformats.org/officeDocument/2006/relationships/image" Target="../media/forestplot1355.png"/>
   <Relationship Id="rId5" Type="http://schemas.openxmlformats.org/officeDocument/2006/relationships/image" Target="../media/forestplot1356.png"/>
   <Relationship Id="rId6" Type="http://schemas.openxmlformats.org/officeDocument/2006/relationships/image" Target="../media/forestplot1357.png"/>
   <Relationship Id="rId7" Type="http://schemas.openxmlformats.org/officeDocument/2006/relationships/image" Target="../media/forestplot1358.png"/>
   <Relationship Id="rId8" Type="http://schemas.openxmlformats.org/officeDocument/2006/relationships/image" Target="../media/forestplot1359.png"/>
   <Relationship Id="rId9" Type="http://schemas.openxmlformats.org/officeDocument/2006/relationships/image" Target="../media/forestplot1360.png"/>
   <Relationship Id="rId10" Type="http://schemas.openxmlformats.org/officeDocument/2006/relationships/image" Target="../media/forestplot1361.png"/>
   <Relationship Id="rId11" Type="http://schemas.openxmlformats.org/officeDocument/2006/relationships/image" Target="../media/forestplot1362.png"/>
   <Relationship Id="rId12" Type="http://schemas.openxmlformats.org/officeDocument/2006/relationships/image" Target="../media/forestplot1363.png"/>
   <Relationship Id="rId13" Type="http://schemas.openxmlformats.org/officeDocument/2006/relationships/image" Target="../media/forestplot1364.png"/>
   <Relationship Id="rId14" Type="http://schemas.openxmlformats.org/officeDocument/2006/relationships/image" Target="../media/forestplot1365.png"/>
   <Relationship Id="rId15" Type="http://schemas.openxmlformats.org/officeDocument/2006/relationships/image" Target="../media/forestplot1366.png"/>
   <Relationship Id="rId16" Type="http://schemas.openxmlformats.org/officeDocument/2006/relationships/image" Target="../media/forestplot1367.png"/>
   <Relationship Id="rId17" Type="http://schemas.openxmlformats.org/officeDocument/2006/relationships/image" Target="../media/forestplot1368.png"/>
</Relationships>

</file>

<file path=ppt/slides/_rels/slide2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7.xml"/>
   <Relationship Id="rId2" Type="http://schemas.openxmlformats.org/officeDocument/2006/relationships/image" Target="../media/forestplot1369.png"/>
   <Relationship Id="rId3" Type="http://schemas.openxmlformats.org/officeDocument/2006/relationships/image" Target="../media/forestplot1370.png"/>
   <Relationship Id="rId4" Type="http://schemas.openxmlformats.org/officeDocument/2006/relationships/image" Target="../media/forestplot1371.png"/>
   <Relationship Id="rId5" Type="http://schemas.openxmlformats.org/officeDocument/2006/relationships/image" Target="../media/forestplot1372.png"/>
   <Relationship Id="rId6" Type="http://schemas.openxmlformats.org/officeDocument/2006/relationships/image" Target="../media/forestplot1373.png"/>
   <Relationship Id="rId7" Type="http://schemas.openxmlformats.org/officeDocument/2006/relationships/image" Target="../media/forestplot1374.png"/>
   <Relationship Id="rId8" Type="http://schemas.openxmlformats.org/officeDocument/2006/relationships/image" Target="../media/forestplot1375.png"/>
   <Relationship Id="rId9" Type="http://schemas.openxmlformats.org/officeDocument/2006/relationships/image" Target="../media/forestplot1376.png"/>
   <Relationship Id="rId10" Type="http://schemas.openxmlformats.org/officeDocument/2006/relationships/image" Target="../media/forestplot1377.png"/>
   <Relationship Id="rId11" Type="http://schemas.openxmlformats.org/officeDocument/2006/relationships/image" Target="../media/forestplot1378.png"/>
   <Relationship Id="rId12" Type="http://schemas.openxmlformats.org/officeDocument/2006/relationships/image" Target="../media/forestplot1379.png"/>
   <Relationship Id="rId13" Type="http://schemas.openxmlformats.org/officeDocument/2006/relationships/image" Target="../media/forestplot1380.png"/>
   <Relationship Id="rId14" Type="http://schemas.openxmlformats.org/officeDocument/2006/relationships/image" Target="../media/forestplot1381.png"/>
   <Relationship Id="rId15" Type="http://schemas.openxmlformats.org/officeDocument/2006/relationships/image" Target="../media/forestplot1382.png"/>
   <Relationship Id="rId16" Type="http://schemas.openxmlformats.org/officeDocument/2006/relationships/image" Target="../media/forestplot1383.png"/>
   <Relationship Id="rId17" Type="http://schemas.openxmlformats.org/officeDocument/2006/relationships/image" Target="../media/forestplot1384.png"/>
</Relationships>

</file>

<file path=ppt/slides/_rels/slide2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8.xml"/>
   <Relationship Id="rId2" Type="http://schemas.openxmlformats.org/officeDocument/2006/relationships/image" Target="../media/forestplot1385.png"/>
   <Relationship Id="rId3" Type="http://schemas.openxmlformats.org/officeDocument/2006/relationships/image" Target="../media/forestplot1386.png"/>
   <Relationship Id="rId4" Type="http://schemas.openxmlformats.org/officeDocument/2006/relationships/image" Target="../media/forestplot1387.png"/>
   <Relationship Id="rId5" Type="http://schemas.openxmlformats.org/officeDocument/2006/relationships/image" Target="../media/forestplot1388.png"/>
   <Relationship Id="rId6" Type="http://schemas.openxmlformats.org/officeDocument/2006/relationships/image" Target="../media/forestplot1389.png"/>
   <Relationship Id="rId7" Type="http://schemas.openxmlformats.org/officeDocument/2006/relationships/image" Target="../media/forestplot1390.png"/>
   <Relationship Id="rId8" Type="http://schemas.openxmlformats.org/officeDocument/2006/relationships/image" Target="../media/forestplot1391.png"/>
   <Relationship Id="rId9" Type="http://schemas.openxmlformats.org/officeDocument/2006/relationships/image" Target="../media/forestplot1392.png"/>
   <Relationship Id="rId10" Type="http://schemas.openxmlformats.org/officeDocument/2006/relationships/image" Target="../media/forestplot1393.png"/>
   <Relationship Id="rId11" Type="http://schemas.openxmlformats.org/officeDocument/2006/relationships/image" Target="../media/forestplot1394.png"/>
   <Relationship Id="rId12" Type="http://schemas.openxmlformats.org/officeDocument/2006/relationships/image" Target="../media/forestplot1395.png"/>
   <Relationship Id="rId13" Type="http://schemas.openxmlformats.org/officeDocument/2006/relationships/image" Target="../media/forestplot1396.png"/>
   <Relationship Id="rId14" Type="http://schemas.openxmlformats.org/officeDocument/2006/relationships/image" Target="../media/forestplot1397.png"/>
   <Relationship Id="rId15" Type="http://schemas.openxmlformats.org/officeDocument/2006/relationships/image" Target="../media/forestplot1398.png"/>
   <Relationship Id="rId16" Type="http://schemas.openxmlformats.org/officeDocument/2006/relationships/image" Target="../media/forestplot1399.png"/>
   <Relationship Id="rId17" Type="http://schemas.openxmlformats.org/officeDocument/2006/relationships/image" Target="../media/forestplot1400.png"/>
</Relationships>

</file>

<file path=ppt/slides/_rels/slide2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29.xml"/>
   <Relationship Id="rId2" Type="http://schemas.openxmlformats.org/officeDocument/2006/relationships/image" Target="../media/forestplot1401.png"/>
   <Relationship Id="rId3" Type="http://schemas.openxmlformats.org/officeDocument/2006/relationships/image" Target="../media/forestplot1402.png"/>
   <Relationship Id="rId4" Type="http://schemas.openxmlformats.org/officeDocument/2006/relationships/image" Target="../media/forestplot1403.png"/>
   <Relationship Id="rId5" Type="http://schemas.openxmlformats.org/officeDocument/2006/relationships/image" Target="../media/forestplot1404.png"/>
   <Relationship Id="rId6" Type="http://schemas.openxmlformats.org/officeDocument/2006/relationships/image" Target="../media/forestplot1405.png"/>
   <Relationship Id="rId7" Type="http://schemas.openxmlformats.org/officeDocument/2006/relationships/image" Target="../media/forestplot1406.png"/>
   <Relationship Id="rId8" Type="http://schemas.openxmlformats.org/officeDocument/2006/relationships/image" Target="../media/forestplot1407.png"/>
   <Relationship Id="rId9" Type="http://schemas.openxmlformats.org/officeDocument/2006/relationships/image" Target="../media/forestplot1408.png"/>
   <Relationship Id="rId10" Type="http://schemas.openxmlformats.org/officeDocument/2006/relationships/image" Target="../media/forestplot1409.png"/>
   <Relationship Id="rId11" Type="http://schemas.openxmlformats.org/officeDocument/2006/relationships/image" Target="../media/forestplot1410.png"/>
   <Relationship Id="rId12" Type="http://schemas.openxmlformats.org/officeDocument/2006/relationships/image" Target="../media/forestplot1411.png"/>
   <Relationship Id="rId13" Type="http://schemas.openxmlformats.org/officeDocument/2006/relationships/image" Target="../media/forestplot1412.png"/>
   <Relationship Id="rId14" Type="http://schemas.openxmlformats.org/officeDocument/2006/relationships/image" Target="../media/forestplot1413.png"/>
   <Relationship Id="rId15" Type="http://schemas.openxmlformats.org/officeDocument/2006/relationships/image" Target="../media/forestplot1414.png"/>
   <Relationship Id="rId16" Type="http://schemas.openxmlformats.org/officeDocument/2006/relationships/image" Target="../media/forestplot1415.png"/>
   <Relationship Id="rId17" Type="http://schemas.openxmlformats.org/officeDocument/2006/relationships/image" Target="../media/forestplot1416.png"/>
</Relationships>

</file>

<file path=ppt/slides/_rels/slide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.xml"/>
   <Relationship Id="rId2" Type="http://schemas.openxmlformats.org/officeDocument/2006/relationships/image" Target="../media/forestplot985.png"/>
   <Relationship Id="rId3" Type="http://schemas.openxmlformats.org/officeDocument/2006/relationships/image" Target="../media/forestplot986.png"/>
   <Relationship Id="rId4" Type="http://schemas.openxmlformats.org/officeDocument/2006/relationships/image" Target="../media/forestplot987.png"/>
   <Relationship Id="rId5" Type="http://schemas.openxmlformats.org/officeDocument/2006/relationships/image" Target="../media/forestplot988.png"/>
   <Relationship Id="rId6" Type="http://schemas.openxmlformats.org/officeDocument/2006/relationships/image" Target="../media/forestplot989.png"/>
   <Relationship Id="rId7" Type="http://schemas.openxmlformats.org/officeDocument/2006/relationships/image" Target="../media/forestplot990.png"/>
   <Relationship Id="rId8" Type="http://schemas.openxmlformats.org/officeDocument/2006/relationships/image" Target="../media/forestplot991.png"/>
   <Relationship Id="rId9" Type="http://schemas.openxmlformats.org/officeDocument/2006/relationships/image" Target="../media/forestplot992.png"/>
   <Relationship Id="rId10" Type="http://schemas.openxmlformats.org/officeDocument/2006/relationships/image" Target="../media/forestplot993.png"/>
   <Relationship Id="rId11" Type="http://schemas.openxmlformats.org/officeDocument/2006/relationships/image" Target="../media/forestplot994.png"/>
   <Relationship Id="rId12" Type="http://schemas.openxmlformats.org/officeDocument/2006/relationships/image" Target="../media/forestplot995.png"/>
   <Relationship Id="rId13" Type="http://schemas.openxmlformats.org/officeDocument/2006/relationships/image" Target="../media/forestplot996.png"/>
   <Relationship Id="rId14" Type="http://schemas.openxmlformats.org/officeDocument/2006/relationships/image" Target="../media/forestplot997.png"/>
   <Relationship Id="rId15" Type="http://schemas.openxmlformats.org/officeDocument/2006/relationships/image" Target="../media/forestplot998.png"/>
   <Relationship Id="rId16" Type="http://schemas.openxmlformats.org/officeDocument/2006/relationships/image" Target="../media/forestplot999.png"/>
   <Relationship Id="rId17" Type="http://schemas.openxmlformats.org/officeDocument/2006/relationships/image" Target="../media/forestplot1000.png"/>
</Relationships>

</file>

<file path=ppt/slides/_rels/slide3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0.xml"/>
   <Relationship Id="rId2" Type="http://schemas.openxmlformats.org/officeDocument/2006/relationships/image" Target="../media/forestplot1417.png"/>
   <Relationship Id="rId3" Type="http://schemas.openxmlformats.org/officeDocument/2006/relationships/image" Target="../media/forestplot1418.png"/>
   <Relationship Id="rId4" Type="http://schemas.openxmlformats.org/officeDocument/2006/relationships/image" Target="../media/forestplot1419.png"/>
   <Relationship Id="rId5" Type="http://schemas.openxmlformats.org/officeDocument/2006/relationships/image" Target="../media/forestplot1420.png"/>
   <Relationship Id="rId6" Type="http://schemas.openxmlformats.org/officeDocument/2006/relationships/image" Target="../media/forestplot1421.png"/>
   <Relationship Id="rId7" Type="http://schemas.openxmlformats.org/officeDocument/2006/relationships/image" Target="../media/forestplot1422.png"/>
   <Relationship Id="rId8" Type="http://schemas.openxmlformats.org/officeDocument/2006/relationships/image" Target="../media/forestplot1423.png"/>
   <Relationship Id="rId9" Type="http://schemas.openxmlformats.org/officeDocument/2006/relationships/image" Target="../media/forestplot1424.png"/>
   <Relationship Id="rId10" Type="http://schemas.openxmlformats.org/officeDocument/2006/relationships/image" Target="../media/forestplot1425.png"/>
   <Relationship Id="rId11" Type="http://schemas.openxmlformats.org/officeDocument/2006/relationships/image" Target="../media/forestplot1426.png"/>
   <Relationship Id="rId12" Type="http://schemas.openxmlformats.org/officeDocument/2006/relationships/image" Target="../media/forestplot1427.png"/>
   <Relationship Id="rId13" Type="http://schemas.openxmlformats.org/officeDocument/2006/relationships/image" Target="../media/forestplot1428.png"/>
   <Relationship Id="rId14" Type="http://schemas.openxmlformats.org/officeDocument/2006/relationships/image" Target="../media/forestplot1429.png"/>
   <Relationship Id="rId15" Type="http://schemas.openxmlformats.org/officeDocument/2006/relationships/image" Target="../media/forestplot1430.png"/>
   <Relationship Id="rId16" Type="http://schemas.openxmlformats.org/officeDocument/2006/relationships/image" Target="../media/forestplot1431.png"/>
   <Relationship Id="rId17" Type="http://schemas.openxmlformats.org/officeDocument/2006/relationships/image" Target="../media/forestplot1432.png"/>
</Relationships>

</file>

<file path=ppt/slides/_rels/slide3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1.xml"/>
   <Relationship Id="rId2" Type="http://schemas.openxmlformats.org/officeDocument/2006/relationships/image" Target="../media/forestplot1433.png"/>
   <Relationship Id="rId3" Type="http://schemas.openxmlformats.org/officeDocument/2006/relationships/image" Target="../media/forestplot1434.png"/>
   <Relationship Id="rId4" Type="http://schemas.openxmlformats.org/officeDocument/2006/relationships/image" Target="../media/forestplot1435.png"/>
   <Relationship Id="rId5" Type="http://schemas.openxmlformats.org/officeDocument/2006/relationships/image" Target="../media/forestplot1436.png"/>
   <Relationship Id="rId6" Type="http://schemas.openxmlformats.org/officeDocument/2006/relationships/image" Target="../media/forestplot1437.png"/>
   <Relationship Id="rId7" Type="http://schemas.openxmlformats.org/officeDocument/2006/relationships/image" Target="../media/forestplot1438.png"/>
   <Relationship Id="rId8" Type="http://schemas.openxmlformats.org/officeDocument/2006/relationships/image" Target="../media/forestplot1439.png"/>
   <Relationship Id="rId9" Type="http://schemas.openxmlformats.org/officeDocument/2006/relationships/image" Target="../media/forestplot1440.png"/>
   <Relationship Id="rId10" Type="http://schemas.openxmlformats.org/officeDocument/2006/relationships/image" Target="../media/forestplot1441.png"/>
   <Relationship Id="rId11" Type="http://schemas.openxmlformats.org/officeDocument/2006/relationships/image" Target="../media/forestplot1442.png"/>
   <Relationship Id="rId12" Type="http://schemas.openxmlformats.org/officeDocument/2006/relationships/image" Target="../media/forestplot1443.png"/>
   <Relationship Id="rId13" Type="http://schemas.openxmlformats.org/officeDocument/2006/relationships/image" Target="../media/forestplot1444.png"/>
   <Relationship Id="rId14" Type="http://schemas.openxmlformats.org/officeDocument/2006/relationships/image" Target="../media/forestplot1445.png"/>
   <Relationship Id="rId15" Type="http://schemas.openxmlformats.org/officeDocument/2006/relationships/image" Target="../media/forestplot1446.png"/>
   <Relationship Id="rId16" Type="http://schemas.openxmlformats.org/officeDocument/2006/relationships/image" Target="../media/forestplot1447.png"/>
   <Relationship Id="rId17" Type="http://schemas.openxmlformats.org/officeDocument/2006/relationships/image" Target="../media/forestplot1448.png"/>
</Relationships>

</file>

<file path=ppt/slides/_rels/slide3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2.xml"/>
   <Relationship Id="rId2" Type="http://schemas.openxmlformats.org/officeDocument/2006/relationships/image" Target="../media/forestplot1449.png"/>
   <Relationship Id="rId3" Type="http://schemas.openxmlformats.org/officeDocument/2006/relationships/image" Target="../media/forestplot1450.png"/>
   <Relationship Id="rId4" Type="http://schemas.openxmlformats.org/officeDocument/2006/relationships/image" Target="../media/forestplot1451.png"/>
   <Relationship Id="rId5" Type="http://schemas.openxmlformats.org/officeDocument/2006/relationships/image" Target="../media/forestplot1452.png"/>
   <Relationship Id="rId6" Type="http://schemas.openxmlformats.org/officeDocument/2006/relationships/image" Target="../media/forestplot1453.png"/>
   <Relationship Id="rId7" Type="http://schemas.openxmlformats.org/officeDocument/2006/relationships/image" Target="../media/forestplot1454.png"/>
   <Relationship Id="rId8" Type="http://schemas.openxmlformats.org/officeDocument/2006/relationships/image" Target="../media/forestplot1455.png"/>
   <Relationship Id="rId9" Type="http://schemas.openxmlformats.org/officeDocument/2006/relationships/image" Target="../media/forestplot1456.png"/>
   <Relationship Id="rId10" Type="http://schemas.openxmlformats.org/officeDocument/2006/relationships/image" Target="../media/forestplot1457.png"/>
   <Relationship Id="rId11" Type="http://schemas.openxmlformats.org/officeDocument/2006/relationships/image" Target="../media/forestplot1458.png"/>
   <Relationship Id="rId12" Type="http://schemas.openxmlformats.org/officeDocument/2006/relationships/image" Target="../media/forestplot1459.png"/>
   <Relationship Id="rId13" Type="http://schemas.openxmlformats.org/officeDocument/2006/relationships/image" Target="../media/forestplot1460.png"/>
   <Relationship Id="rId14" Type="http://schemas.openxmlformats.org/officeDocument/2006/relationships/image" Target="../media/forestplot1461.png"/>
   <Relationship Id="rId15" Type="http://schemas.openxmlformats.org/officeDocument/2006/relationships/image" Target="../media/forestplot1462.png"/>
   <Relationship Id="rId16" Type="http://schemas.openxmlformats.org/officeDocument/2006/relationships/image" Target="../media/forestplot1463.png"/>
   <Relationship Id="rId17" Type="http://schemas.openxmlformats.org/officeDocument/2006/relationships/image" Target="../media/forestplot1464.png"/>
</Relationships>

</file>

<file path=ppt/slides/_rels/slide3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3.xml"/>
   <Relationship Id="rId2" Type="http://schemas.openxmlformats.org/officeDocument/2006/relationships/image" Target="../media/forestplot1465.png"/>
   <Relationship Id="rId3" Type="http://schemas.openxmlformats.org/officeDocument/2006/relationships/image" Target="../media/forestplot1466.png"/>
   <Relationship Id="rId4" Type="http://schemas.openxmlformats.org/officeDocument/2006/relationships/image" Target="../media/forestplot1467.png"/>
   <Relationship Id="rId5" Type="http://schemas.openxmlformats.org/officeDocument/2006/relationships/image" Target="../media/forestplot1468.png"/>
   <Relationship Id="rId6" Type="http://schemas.openxmlformats.org/officeDocument/2006/relationships/image" Target="../media/forestplot1469.png"/>
   <Relationship Id="rId7" Type="http://schemas.openxmlformats.org/officeDocument/2006/relationships/image" Target="../media/forestplot1470.png"/>
   <Relationship Id="rId8" Type="http://schemas.openxmlformats.org/officeDocument/2006/relationships/image" Target="../media/forestplot1471.png"/>
   <Relationship Id="rId9" Type="http://schemas.openxmlformats.org/officeDocument/2006/relationships/image" Target="../media/forestplot1472.png"/>
   <Relationship Id="rId10" Type="http://schemas.openxmlformats.org/officeDocument/2006/relationships/image" Target="../media/forestplot1473.png"/>
   <Relationship Id="rId11" Type="http://schemas.openxmlformats.org/officeDocument/2006/relationships/image" Target="../media/forestplot1474.png"/>
   <Relationship Id="rId12" Type="http://schemas.openxmlformats.org/officeDocument/2006/relationships/image" Target="../media/forestplot1475.png"/>
   <Relationship Id="rId13" Type="http://schemas.openxmlformats.org/officeDocument/2006/relationships/image" Target="../media/forestplot1476.png"/>
   <Relationship Id="rId14" Type="http://schemas.openxmlformats.org/officeDocument/2006/relationships/image" Target="../media/forestplot1477.png"/>
   <Relationship Id="rId15" Type="http://schemas.openxmlformats.org/officeDocument/2006/relationships/image" Target="../media/forestplot1478.png"/>
   <Relationship Id="rId16" Type="http://schemas.openxmlformats.org/officeDocument/2006/relationships/image" Target="../media/forestplot1479.png"/>
   <Relationship Id="rId17" Type="http://schemas.openxmlformats.org/officeDocument/2006/relationships/image" Target="../media/forestplot1480.png"/>
</Relationships>

</file>

<file path=ppt/slides/_rels/slide3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4.xml"/>
   <Relationship Id="rId2" Type="http://schemas.openxmlformats.org/officeDocument/2006/relationships/image" Target="../media/forestplot1481.png"/>
   <Relationship Id="rId3" Type="http://schemas.openxmlformats.org/officeDocument/2006/relationships/image" Target="../media/forestplot1482.png"/>
   <Relationship Id="rId4" Type="http://schemas.openxmlformats.org/officeDocument/2006/relationships/image" Target="../media/forestplot1483.png"/>
   <Relationship Id="rId5" Type="http://schemas.openxmlformats.org/officeDocument/2006/relationships/image" Target="../media/forestplot1484.png"/>
   <Relationship Id="rId6" Type="http://schemas.openxmlformats.org/officeDocument/2006/relationships/image" Target="../media/forestplot1485.png"/>
   <Relationship Id="rId7" Type="http://schemas.openxmlformats.org/officeDocument/2006/relationships/image" Target="../media/forestplot1486.png"/>
   <Relationship Id="rId8" Type="http://schemas.openxmlformats.org/officeDocument/2006/relationships/image" Target="../media/forestplot1487.png"/>
   <Relationship Id="rId9" Type="http://schemas.openxmlformats.org/officeDocument/2006/relationships/image" Target="../media/forestplot1488.png"/>
   <Relationship Id="rId10" Type="http://schemas.openxmlformats.org/officeDocument/2006/relationships/image" Target="../media/forestplot1489.png"/>
   <Relationship Id="rId11" Type="http://schemas.openxmlformats.org/officeDocument/2006/relationships/image" Target="../media/forestplot1490.png"/>
   <Relationship Id="rId12" Type="http://schemas.openxmlformats.org/officeDocument/2006/relationships/image" Target="../media/forestplot1491.png"/>
   <Relationship Id="rId13" Type="http://schemas.openxmlformats.org/officeDocument/2006/relationships/image" Target="../media/forestplot1492.png"/>
   <Relationship Id="rId14" Type="http://schemas.openxmlformats.org/officeDocument/2006/relationships/image" Target="../media/forestplot1493.png"/>
   <Relationship Id="rId15" Type="http://schemas.openxmlformats.org/officeDocument/2006/relationships/image" Target="../media/forestplot1494.png"/>
   <Relationship Id="rId16" Type="http://schemas.openxmlformats.org/officeDocument/2006/relationships/image" Target="../media/forestplot1495.png"/>
   <Relationship Id="rId17" Type="http://schemas.openxmlformats.org/officeDocument/2006/relationships/image" Target="../media/forestplot1496.png"/>
</Relationships>

</file>

<file path=ppt/slides/_rels/slide3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5.xml"/>
   <Relationship Id="rId2" Type="http://schemas.openxmlformats.org/officeDocument/2006/relationships/image" Target="../media/forestplot1497.png"/>
   <Relationship Id="rId3" Type="http://schemas.openxmlformats.org/officeDocument/2006/relationships/image" Target="../media/forestplot1498.png"/>
   <Relationship Id="rId4" Type="http://schemas.openxmlformats.org/officeDocument/2006/relationships/image" Target="../media/forestplot1499.png"/>
   <Relationship Id="rId5" Type="http://schemas.openxmlformats.org/officeDocument/2006/relationships/image" Target="../media/forestplot1500.png"/>
   <Relationship Id="rId6" Type="http://schemas.openxmlformats.org/officeDocument/2006/relationships/image" Target="../media/forestplot1501.png"/>
   <Relationship Id="rId7" Type="http://schemas.openxmlformats.org/officeDocument/2006/relationships/image" Target="../media/forestplot1502.png"/>
   <Relationship Id="rId8" Type="http://schemas.openxmlformats.org/officeDocument/2006/relationships/image" Target="../media/forestplot1503.png"/>
   <Relationship Id="rId9" Type="http://schemas.openxmlformats.org/officeDocument/2006/relationships/image" Target="../media/forestplot1504.png"/>
   <Relationship Id="rId10" Type="http://schemas.openxmlformats.org/officeDocument/2006/relationships/image" Target="../media/forestplot1505.png"/>
   <Relationship Id="rId11" Type="http://schemas.openxmlformats.org/officeDocument/2006/relationships/image" Target="../media/forestplot1506.png"/>
   <Relationship Id="rId12" Type="http://schemas.openxmlformats.org/officeDocument/2006/relationships/image" Target="../media/forestplot1507.png"/>
   <Relationship Id="rId13" Type="http://schemas.openxmlformats.org/officeDocument/2006/relationships/image" Target="../media/forestplot1508.png"/>
   <Relationship Id="rId14" Type="http://schemas.openxmlformats.org/officeDocument/2006/relationships/image" Target="../media/forestplot1509.png"/>
   <Relationship Id="rId15" Type="http://schemas.openxmlformats.org/officeDocument/2006/relationships/image" Target="../media/forestplot1510.png"/>
   <Relationship Id="rId16" Type="http://schemas.openxmlformats.org/officeDocument/2006/relationships/image" Target="../media/forestplot1511.png"/>
   <Relationship Id="rId17" Type="http://schemas.openxmlformats.org/officeDocument/2006/relationships/image" Target="../media/forestplot1512.png"/>
</Relationships>

</file>

<file path=ppt/slides/_rels/slide3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6.xml"/>
   <Relationship Id="rId2" Type="http://schemas.openxmlformats.org/officeDocument/2006/relationships/image" Target="../media/forestplot1513.png"/>
   <Relationship Id="rId3" Type="http://schemas.openxmlformats.org/officeDocument/2006/relationships/image" Target="../media/forestplot1514.png"/>
   <Relationship Id="rId4" Type="http://schemas.openxmlformats.org/officeDocument/2006/relationships/image" Target="../media/forestplot1515.png"/>
   <Relationship Id="rId5" Type="http://schemas.openxmlformats.org/officeDocument/2006/relationships/image" Target="../media/forestplot1516.png"/>
   <Relationship Id="rId6" Type="http://schemas.openxmlformats.org/officeDocument/2006/relationships/image" Target="../media/forestplot1517.png"/>
   <Relationship Id="rId7" Type="http://schemas.openxmlformats.org/officeDocument/2006/relationships/image" Target="../media/forestplot1518.png"/>
   <Relationship Id="rId8" Type="http://schemas.openxmlformats.org/officeDocument/2006/relationships/image" Target="../media/forestplot1519.png"/>
   <Relationship Id="rId9" Type="http://schemas.openxmlformats.org/officeDocument/2006/relationships/image" Target="../media/forestplot1520.png"/>
   <Relationship Id="rId10" Type="http://schemas.openxmlformats.org/officeDocument/2006/relationships/image" Target="../media/forestplot1521.png"/>
   <Relationship Id="rId11" Type="http://schemas.openxmlformats.org/officeDocument/2006/relationships/image" Target="../media/forestplot1522.png"/>
   <Relationship Id="rId12" Type="http://schemas.openxmlformats.org/officeDocument/2006/relationships/image" Target="../media/forestplot1523.png"/>
   <Relationship Id="rId13" Type="http://schemas.openxmlformats.org/officeDocument/2006/relationships/image" Target="../media/forestplot1524.png"/>
   <Relationship Id="rId14" Type="http://schemas.openxmlformats.org/officeDocument/2006/relationships/image" Target="../media/forestplot1525.png"/>
   <Relationship Id="rId15" Type="http://schemas.openxmlformats.org/officeDocument/2006/relationships/image" Target="../media/forestplot1526.png"/>
   <Relationship Id="rId16" Type="http://schemas.openxmlformats.org/officeDocument/2006/relationships/image" Target="../media/forestplot1527.png"/>
   <Relationship Id="rId17" Type="http://schemas.openxmlformats.org/officeDocument/2006/relationships/image" Target="../media/forestplot1528.png"/>
</Relationships>

</file>

<file path=ppt/slides/_rels/slide3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7.xml"/>
   <Relationship Id="rId2" Type="http://schemas.openxmlformats.org/officeDocument/2006/relationships/image" Target="../media/forestplot1529.png"/>
   <Relationship Id="rId3" Type="http://schemas.openxmlformats.org/officeDocument/2006/relationships/image" Target="../media/forestplot1530.png"/>
   <Relationship Id="rId4" Type="http://schemas.openxmlformats.org/officeDocument/2006/relationships/image" Target="../media/forestplot1531.png"/>
   <Relationship Id="rId5" Type="http://schemas.openxmlformats.org/officeDocument/2006/relationships/image" Target="../media/forestplot1532.png"/>
   <Relationship Id="rId6" Type="http://schemas.openxmlformats.org/officeDocument/2006/relationships/image" Target="../media/forestplot1533.png"/>
   <Relationship Id="rId7" Type="http://schemas.openxmlformats.org/officeDocument/2006/relationships/image" Target="../media/forestplot1534.png"/>
   <Relationship Id="rId8" Type="http://schemas.openxmlformats.org/officeDocument/2006/relationships/image" Target="../media/forestplot1535.png"/>
   <Relationship Id="rId9" Type="http://schemas.openxmlformats.org/officeDocument/2006/relationships/image" Target="../media/forestplot1536.png"/>
   <Relationship Id="rId10" Type="http://schemas.openxmlformats.org/officeDocument/2006/relationships/image" Target="../media/forestplot1537.png"/>
   <Relationship Id="rId11" Type="http://schemas.openxmlformats.org/officeDocument/2006/relationships/image" Target="../media/forestplot1538.png"/>
   <Relationship Id="rId12" Type="http://schemas.openxmlformats.org/officeDocument/2006/relationships/image" Target="../media/forestplot1539.png"/>
   <Relationship Id="rId13" Type="http://schemas.openxmlformats.org/officeDocument/2006/relationships/image" Target="../media/forestplot1540.png"/>
   <Relationship Id="rId14" Type="http://schemas.openxmlformats.org/officeDocument/2006/relationships/image" Target="../media/forestplot1541.png"/>
   <Relationship Id="rId15" Type="http://schemas.openxmlformats.org/officeDocument/2006/relationships/image" Target="../media/forestplot1542.png"/>
   <Relationship Id="rId16" Type="http://schemas.openxmlformats.org/officeDocument/2006/relationships/image" Target="../media/forestplot1543.png"/>
   <Relationship Id="rId17" Type="http://schemas.openxmlformats.org/officeDocument/2006/relationships/image" Target="../media/forestplot1544.png"/>
</Relationships>

</file>

<file path=ppt/slides/_rels/slide3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8.xml"/>
   <Relationship Id="rId2" Type="http://schemas.openxmlformats.org/officeDocument/2006/relationships/image" Target="../media/forestplot1545.png"/>
   <Relationship Id="rId3" Type="http://schemas.openxmlformats.org/officeDocument/2006/relationships/image" Target="../media/forestplot1546.png"/>
   <Relationship Id="rId4" Type="http://schemas.openxmlformats.org/officeDocument/2006/relationships/image" Target="../media/forestplot1547.png"/>
   <Relationship Id="rId5" Type="http://schemas.openxmlformats.org/officeDocument/2006/relationships/image" Target="../media/forestplot1548.png"/>
   <Relationship Id="rId6" Type="http://schemas.openxmlformats.org/officeDocument/2006/relationships/image" Target="../media/forestplot1549.png"/>
   <Relationship Id="rId7" Type="http://schemas.openxmlformats.org/officeDocument/2006/relationships/image" Target="../media/forestplot1550.png"/>
   <Relationship Id="rId8" Type="http://schemas.openxmlformats.org/officeDocument/2006/relationships/image" Target="../media/forestplot1551.png"/>
   <Relationship Id="rId9" Type="http://schemas.openxmlformats.org/officeDocument/2006/relationships/image" Target="../media/forestplot1552.png"/>
   <Relationship Id="rId10" Type="http://schemas.openxmlformats.org/officeDocument/2006/relationships/image" Target="../media/forestplot1553.png"/>
   <Relationship Id="rId11" Type="http://schemas.openxmlformats.org/officeDocument/2006/relationships/image" Target="../media/forestplot1554.png"/>
   <Relationship Id="rId12" Type="http://schemas.openxmlformats.org/officeDocument/2006/relationships/image" Target="../media/forestplot1555.png"/>
   <Relationship Id="rId13" Type="http://schemas.openxmlformats.org/officeDocument/2006/relationships/image" Target="../media/forestplot1556.png"/>
   <Relationship Id="rId14" Type="http://schemas.openxmlformats.org/officeDocument/2006/relationships/image" Target="../media/forestplot1557.png"/>
   <Relationship Id="rId15" Type="http://schemas.openxmlformats.org/officeDocument/2006/relationships/image" Target="../media/forestplot1558.png"/>
   <Relationship Id="rId16" Type="http://schemas.openxmlformats.org/officeDocument/2006/relationships/image" Target="../media/forestplot1559.png"/>
   <Relationship Id="rId17" Type="http://schemas.openxmlformats.org/officeDocument/2006/relationships/image" Target="../media/forestplot1560.png"/>
</Relationships>

</file>

<file path=ppt/slides/_rels/slide3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39.xml"/>
   <Relationship Id="rId2" Type="http://schemas.openxmlformats.org/officeDocument/2006/relationships/image" Target="../media/forestplot1561.png"/>
   <Relationship Id="rId3" Type="http://schemas.openxmlformats.org/officeDocument/2006/relationships/image" Target="../media/forestplot1562.png"/>
   <Relationship Id="rId4" Type="http://schemas.openxmlformats.org/officeDocument/2006/relationships/image" Target="../media/forestplot1563.png"/>
   <Relationship Id="rId5" Type="http://schemas.openxmlformats.org/officeDocument/2006/relationships/image" Target="../media/forestplot1564.png"/>
   <Relationship Id="rId6" Type="http://schemas.openxmlformats.org/officeDocument/2006/relationships/image" Target="../media/forestplot1565.png"/>
   <Relationship Id="rId7" Type="http://schemas.openxmlformats.org/officeDocument/2006/relationships/image" Target="../media/forestplot1566.png"/>
   <Relationship Id="rId8" Type="http://schemas.openxmlformats.org/officeDocument/2006/relationships/image" Target="../media/forestplot1567.png"/>
   <Relationship Id="rId9" Type="http://schemas.openxmlformats.org/officeDocument/2006/relationships/image" Target="../media/forestplot1568.png"/>
   <Relationship Id="rId10" Type="http://schemas.openxmlformats.org/officeDocument/2006/relationships/image" Target="../media/forestplot1569.png"/>
   <Relationship Id="rId11" Type="http://schemas.openxmlformats.org/officeDocument/2006/relationships/image" Target="../media/forestplot1570.png"/>
   <Relationship Id="rId12" Type="http://schemas.openxmlformats.org/officeDocument/2006/relationships/image" Target="../media/forestplot1571.png"/>
   <Relationship Id="rId13" Type="http://schemas.openxmlformats.org/officeDocument/2006/relationships/image" Target="../media/forestplot1572.png"/>
   <Relationship Id="rId14" Type="http://schemas.openxmlformats.org/officeDocument/2006/relationships/image" Target="../media/forestplot1573.png"/>
   <Relationship Id="rId15" Type="http://schemas.openxmlformats.org/officeDocument/2006/relationships/image" Target="../media/forestplot1574.png"/>
   <Relationship Id="rId16" Type="http://schemas.openxmlformats.org/officeDocument/2006/relationships/image" Target="../media/forestplot1575.png"/>
   <Relationship Id="rId17" Type="http://schemas.openxmlformats.org/officeDocument/2006/relationships/image" Target="../media/forestplot1576.png"/>
</Relationships>

</file>

<file path=ppt/slides/_rels/slide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.xml"/>
   <Relationship Id="rId2" Type="http://schemas.openxmlformats.org/officeDocument/2006/relationships/image" Target="../media/forestplot1001.png"/>
   <Relationship Id="rId3" Type="http://schemas.openxmlformats.org/officeDocument/2006/relationships/image" Target="../media/forestplot1002.png"/>
   <Relationship Id="rId4" Type="http://schemas.openxmlformats.org/officeDocument/2006/relationships/image" Target="../media/forestplot1003.png"/>
   <Relationship Id="rId5" Type="http://schemas.openxmlformats.org/officeDocument/2006/relationships/image" Target="../media/forestplot1004.png"/>
   <Relationship Id="rId6" Type="http://schemas.openxmlformats.org/officeDocument/2006/relationships/image" Target="../media/forestplot1005.png"/>
   <Relationship Id="rId7" Type="http://schemas.openxmlformats.org/officeDocument/2006/relationships/image" Target="../media/forestplot1006.png"/>
   <Relationship Id="rId8" Type="http://schemas.openxmlformats.org/officeDocument/2006/relationships/image" Target="../media/forestplot1007.png"/>
   <Relationship Id="rId9" Type="http://schemas.openxmlformats.org/officeDocument/2006/relationships/image" Target="../media/forestplot1008.png"/>
   <Relationship Id="rId10" Type="http://schemas.openxmlformats.org/officeDocument/2006/relationships/image" Target="../media/forestplot1009.png"/>
   <Relationship Id="rId11" Type="http://schemas.openxmlformats.org/officeDocument/2006/relationships/image" Target="../media/forestplot1010.png"/>
   <Relationship Id="rId12" Type="http://schemas.openxmlformats.org/officeDocument/2006/relationships/image" Target="../media/forestplot1011.png"/>
   <Relationship Id="rId13" Type="http://schemas.openxmlformats.org/officeDocument/2006/relationships/image" Target="../media/forestplot1012.png"/>
   <Relationship Id="rId14" Type="http://schemas.openxmlformats.org/officeDocument/2006/relationships/image" Target="../media/forestplot1013.png"/>
   <Relationship Id="rId15" Type="http://schemas.openxmlformats.org/officeDocument/2006/relationships/image" Target="../media/forestplot1014.png"/>
   <Relationship Id="rId16" Type="http://schemas.openxmlformats.org/officeDocument/2006/relationships/image" Target="../media/forestplot1015.png"/>
   <Relationship Id="rId17" Type="http://schemas.openxmlformats.org/officeDocument/2006/relationships/image" Target="../media/forestplot1016.png"/>
</Relationships>

</file>

<file path=ppt/slides/_rels/slide4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0.xml"/>
   <Relationship Id="rId2" Type="http://schemas.openxmlformats.org/officeDocument/2006/relationships/image" Target="../media/forestplot1577.png"/>
   <Relationship Id="rId3" Type="http://schemas.openxmlformats.org/officeDocument/2006/relationships/image" Target="../media/forestplot1578.png"/>
   <Relationship Id="rId4" Type="http://schemas.openxmlformats.org/officeDocument/2006/relationships/image" Target="../media/forestplot1579.png"/>
   <Relationship Id="rId5" Type="http://schemas.openxmlformats.org/officeDocument/2006/relationships/image" Target="../media/forestplot1580.png"/>
   <Relationship Id="rId6" Type="http://schemas.openxmlformats.org/officeDocument/2006/relationships/image" Target="../media/forestplot1581.png"/>
   <Relationship Id="rId7" Type="http://schemas.openxmlformats.org/officeDocument/2006/relationships/image" Target="../media/forestplot1582.png"/>
   <Relationship Id="rId8" Type="http://schemas.openxmlformats.org/officeDocument/2006/relationships/image" Target="../media/forestplot1583.png"/>
   <Relationship Id="rId9" Type="http://schemas.openxmlformats.org/officeDocument/2006/relationships/image" Target="../media/forestplot1584.png"/>
   <Relationship Id="rId10" Type="http://schemas.openxmlformats.org/officeDocument/2006/relationships/image" Target="../media/forestplot1585.png"/>
   <Relationship Id="rId11" Type="http://schemas.openxmlformats.org/officeDocument/2006/relationships/image" Target="../media/forestplot1586.png"/>
   <Relationship Id="rId12" Type="http://schemas.openxmlformats.org/officeDocument/2006/relationships/image" Target="../media/forestplot1587.png"/>
   <Relationship Id="rId13" Type="http://schemas.openxmlformats.org/officeDocument/2006/relationships/image" Target="../media/forestplot1588.png"/>
   <Relationship Id="rId14" Type="http://schemas.openxmlformats.org/officeDocument/2006/relationships/image" Target="../media/forestplot1589.png"/>
   <Relationship Id="rId15" Type="http://schemas.openxmlformats.org/officeDocument/2006/relationships/image" Target="../media/forestplot1590.png"/>
   <Relationship Id="rId16" Type="http://schemas.openxmlformats.org/officeDocument/2006/relationships/image" Target="../media/forestplot1591.png"/>
   <Relationship Id="rId17" Type="http://schemas.openxmlformats.org/officeDocument/2006/relationships/image" Target="../media/forestplot1592.png"/>
</Relationships>

</file>

<file path=ppt/slides/_rels/slide4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1.xml"/>
   <Relationship Id="rId2" Type="http://schemas.openxmlformats.org/officeDocument/2006/relationships/image" Target="../media/forestplot1593.png"/>
   <Relationship Id="rId3" Type="http://schemas.openxmlformats.org/officeDocument/2006/relationships/image" Target="../media/forestplot1594.png"/>
   <Relationship Id="rId4" Type="http://schemas.openxmlformats.org/officeDocument/2006/relationships/image" Target="../media/forestplot1595.png"/>
   <Relationship Id="rId5" Type="http://schemas.openxmlformats.org/officeDocument/2006/relationships/image" Target="../media/forestplot1596.png"/>
   <Relationship Id="rId6" Type="http://schemas.openxmlformats.org/officeDocument/2006/relationships/image" Target="../media/forestplot1597.png"/>
   <Relationship Id="rId7" Type="http://schemas.openxmlformats.org/officeDocument/2006/relationships/image" Target="../media/forestplot1598.png"/>
   <Relationship Id="rId8" Type="http://schemas.openxmlformats.org/officeDocument/2006/relationships/image" Target="../media/forestplot1599.png"/>
   <Relationship Id="rId9" Type="http://schemas.openxmlformats.org/officeDocument/2006/relationships/image" Target="../media/forestplot1600.png"/>
   <Relationship Id="rId10" Type="http://schemas.openxmlformats.org/officeDocument/2006/relationships/image" Target="../media/forestplot1601.png"/>
   <Relationship Id="rId11" Type="http://schemas.openxmlformats.org/officeDocument/2006/relationships/image" Target="../media/forestplot1602.png"/>
   <Relationship Id="rId12" Type="http://schemas.openxmlformats.org/officeDocument/2006/relationships/image" Target="../media/forestplot1603.png"/>
   <Relationship Id="rId13" Type="http://schemas.openxmlformats.org/officeDocument/2006/relationships/image" Target="../media/forestplot1604.png"/>
   <Relationship Id="rId14" Type="http://schemas.openxmlformats.org/officeDocument/2006/relationships/image" Target="../media/forestplot1605.png"/>
   <Relationship Id="rId15" Type="http://schemas.openxmlformats.org/officeDocument/2006/relationships/image" Target="../media/forestplot1606.png"/>
   <Relationship Id="rId16" Type="http://schemas.openxmlformats.org/officeDocument/2006/relationships/image" Target="../media/forestplot1607.png"/>
   <Relationship Id="rId17" Type="http://schemas.openxmlformats.org/officeDocument/2006/relationships/image" Target="../media/forestplot1608.png"/>
</Relationships>

</file>

<file path=ppt/slides/_rels/slide4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2.xml"/>
   <Relationship Id="rId2" Type="http://schemas.openxmlformats.org/officeDocument/2006/relationships/image" Target="../media/forestplot1609.png"/>
   <Relationship Id="rId3" Type="http://schemas.openxmlformats.org/officeDocument/2006/relationships/image" Target="../media/forestplot1610.png"/>
   <Relationship Id="rId4" Type="http://schemas.openxmlformats.org/officeDocument/2006/relationships/image" Target="../media/forestplot1611.png"/>
   <Relationship Id="rId5" Type="http://schemas.openxmlformats.org/officeDocument/2006/relationships/image" Target="../media/forestplot1612.png"/>
   <Relationship Id="rId6" Type="http://schemas.openxmlformats.org/officeDocument/2006/relationships/image" Target="../media/forestplot1613.png"/>
   <Relationship Id="rId7" Type="http://schemas.openxmlformats.org/officeDocument/2006/relationships/image" Target="../media/forestplot1614.png"/>
   <Relationship Id="rId8" Type="http://schemas.openxmlformats.org/officeDocument/2006/relationships/image" Target="../media/forestplot1615.png"/>
   <Relationship Id="rId9" Type="http://schemas.openxmlformats.org/officeDocument/2006/relationships/image" Target="../media/forestplot1616.png"/>
   <Relationship Id="rId10" Type="http://schemas.openxmlformats.org/officeDocument/2006/relationships/image" Target="../media/forestplot1617.png"/>
   <Relationship Id="rId11" Type="http://schemas.openxmlformats.org/officeDocument/2006/relationships/image" Target="../media/forestplot1618.png"/>
   <Relationship Id="rId12" Type="http://schemas.openxmlformats.org/officeDocument/2006/relationships/image" Target="../media/forestplot1619.png"/>
   <Relationship Id="rId13" Type="http://schemas.openxmlformats.org/officeDocument/2006/relationships/image" Target="../media/forestplot1620.png"/>
   <Relationship Id="rId14" Type="http://schemas.openxmlformats.org/officeDocument/2006/relationships/image" Target="../media/forestplot1621.png"/>
   <Relationship Id="rId15" Type="http://schemas.openxmlformats.org/officeDocument/2006/relationships/image" Target="../media/forestplot1622.png"/>
   <Relationship Id="rId16" Type="http://schemas.openxmlformats.org/officeDocument/2006/relationships/image" Target="../media/forestplot1623.png"/>
   <Relationship Id="rId17" Type="http://schemas.openxmlformats.org/officeDocument/2006/relationships/image" Target="../media/forestplot1624.png"/>
</Relationships>

</file>

<file path=ppt/slides/_rels/slide4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3.xml"/>
   <Relationship Id="rId2" Type="http://schemas.openxmlformats.org/officeDocument/2006/relationships/image" Target="../media/forestplot1625.png"/>
   <Relationship Id="rId3" Type="http://schemas.openxmlformats.org/officeDocument/2006/relationships/image" Target="../media/forestplot1626.png"/>
   <Relationship Id="rId4" Type="http://schemas.openxmlformats.org/officeDocument/2006/relationships/image" Target="../media/forestplot1627.png"/>
   <Relationship Id="rId5" Type="http://schemas.openxmlformats.org/officeDocument/2006/relationships/image" Target="../media/forestplot1628.png"/>
   <Relationship Id="rId6" Type="http://schemas.openxmlformats.org/officeDocument/2006/relationships/image" Target="../media/forestplot1629.png"/>
   <Relationship Id="rId7" Type="http://schemas.openxmlformats.org/officeDocument/2006/relationships/image" Target="../media/forestplot1630.png"/>
   <Relationship Id="rId8" Type="http://schemas.openxmlformats.org/officeDocument/2006/relationships/image" Target="../media/forestplot1631.png"/>
   <Relationship Id="rId9" Type="http://schemas.openxmlformats.org/officeDocument/2006/relationships/image" Target="../media/forestplot1632.png"/>
   <Relationship Id="rId10" Type="http://schemas.openxmlformats.org/officeDocument/2006/relationships/image" Target="../media/forestplot1633.png"/>
   <Relationship Id="rId11" Type="http://schemas.openxmlformats.org/officeDocument/2006/relationships/image" Target="../media/forestplot1634.png"/>
   <Relationship Id="rId12" Type="http://schemas.openxmlformats.org/officeDocument/2006/relationships/image" Target="../media/forestplot1635.png"/>
   <Relationship Id="rId13" Type="http://schemas.openxmlformats.org/officeDocument/2006/relationships/image" Target="../media/forestplot1636.png"/>
   <Relationship Id="rId14" Type="http://schemas.openxmlformats.org/officeDocument/2006/relationships/image" Target="../media/forestplot1637.png"/>
   <Relationship Id="rId15" Type="http://schemas.openxmlformats.org/officeDocument/2006/relationships/image" Target="../media/forestplot1638.png"/>
   <Relationship Id="rId16" Type="http://schemas.openxmlformats.org/officeDocument/2006/relationships/image" Target="../media/forestplot1639.png"/>
   <Relationship Id="rId17" Type="http://schemas.openxmlformats.org/officeDocument/2006/relationships/image" Target="../media/forestplot1640.png"/>
</Relationships>

</file>

<file path=ppt/slides/_rels/slide4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4.xml"/>
   <Relationship Id="rId2" Type="http://schemas.openxmlformats.org/officeDocument/2006/relationships/image" Target="../media/forestplot1641.png"/>
   <Relationship Id="rId3" Type="http://schemas.openxmlformats.org/officeDocument/2006/relationships/image" Target="../media/forestplot1642.png"/>
   <Relationship Id="rId4" Type="http://schemas.openxmlformats.org/officeDocument/2006/relationships/image" Target="../media/forestplot1643.png"/>
   <Relationship Id="rId5" Type="http://schemas.openxmlformats.org/officeDocument/2006/relationships/image" Target="../media/forestplot1644.png"/>
   <Relationship Id="rId6" Type="http://schemas.openxmlformats.org/officeDocument/2006/relationships/image" Target="../media/forestplot1645.png"/>
   <Relationship Id="rId7" Type="http://schemas.openxmlformats.org/officeDocument/2006/relationships/image" Target="../media/forestplot1646.png"/>
   <Relationship Id="rId8" Type="http://schemas.openxmlformats.org/officeDocument/2006/relationships/image" Target="../media/forestplot1647.png"/>
   <Relationship Id="rId9" Type="http://schemas.openxmlformats.org/officeDocument/2006/relationships/image" Target="../media/forestplot1648.png"/>
   <Relationship Id="rId10" Type="http://schemas.openxmlformats.org/officeDocument/2006/relationships/image" Target="../media/forestplot1649.png"/>
   <Relationship Id="rId11" Type="http://schemas.openxmlformats.org/officeDocument/2006/relationships/image" Target="../media/forestplot1650.png"/>
   <Relationship Id="rId12" Type="http://schemas.openxmlformats.org/officeDocument/2006/relationships/image" Target="../media/forestplot1651.png"/>
   <Relationship Id="rId13" Type="http://schemas.openxmlformats.org/officeDocument/2006/relationships/image" Target="../media/forestplot1652.png"/>
   <Relationship Id="rId14" Type="http://schemas.openxmlformats.org/officeDocument/2006/relationships/image" Target="../media/forestplot1653.png"/>
   <Relationship Id="rId15" Type="http://schemas.openxmlformats.org/officeDocument/2006/relationships/image" Target="../media/forestplot1654.png"/>
   <Relationship Id="rId16" Type="http://schemas.openxmlformats.org/officeDocument/2006/relationships/image" Target="../media/forestplot1655.png"/>
   <Relationship Id="rId17" Type="http://schemas.openxmlformats.org/officeDocument/2006/relationships/image" Target="../media/forestplot1656.png"/>
</Relationships>

</file>

<file path=ppt/slides/_rels/slide4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5.xml"/>
   <Relationship Id="rId2" Type="http://schemas.openxmlformats.org/officeDocument/2006/relationships/image" Target="../media/forestplot1657.png"/>
   <Relationship Id="rId3" Type="http://schemas.openxmlformats.org/officeDocument/2006/relationships/image" Target="../media/forestplot1658.png"/>
   <Relationship Id="rId4" Type="http://schemas.openxmlformats.org/officeDocument/2006/relationships/image" Target="../media/forestplot1659.png"/>
   <Relationship Id="rId5" Type="http://schemas.openxmlformats.org/officeDocument/2006/relationships/image" Target="../media/forestplot1660.png"/>
   <Relationship Id="rId6" Type="http://schemas.openxmlformats.org/officeDocument/2006/relationships/image" Target="../media/forestplot1661.png"/>
   <Relationship Id="rId7" Type="http://schemas.openxmlformats.org/officeDocument/2006/relationships/image" Target="../media/forestplot1662.png"/>
   <Relationship Id="rId8" Type="http://schemas.openxmlformats.org/officeDocument/2006/relationships/image" Target="../media/forestplot1663.png"/>
   <Relationship Id="rId9" Type="http://schemas.openxmlformats.org/officeDocument/2006/relationships/image" Target="../media/forestplot1664.png"/>
   <Relationship Id="rId10" Type="http://schemas.openxmlformats.org/officeDocument/2006/relationships/image" Target="../media/forestplot1665.png"/>
   <Relationship Id="rId11" Type="http://schemas.openxmlformats.org/officeDocument/2006/relationships/image" Target="../media/forestplot1666.png"/>
   <Relationship Id="rId12" Type="http://schemas.openxmlformats.org/officeDocument/2006/relationships/image" Target="../media/forestplot1667.png"/>
   <Relationship Id="rId13" Type="http://schemas.openxmlformats.org/officeDocument/2006/relationships/image" Target="../media/forestplot1668.png"/>
   <Relationship Id="rId14" Type="http://schemas.openxmlformats.org/officeDocument/2006/relationships/image" Target="../media/forestplot1669.png"/>
   <Relationship Id="rId15" Type="http://schemas.openxmlformats.org/officeDocument/2006/relationships/image" Target="../media/forestplot1670.png"/>
   <Relationship Id="rId16" Type="http://schemas.openxmlformats.org/officeDocument/2006/relationships/image" Target="../media/forestplot1671.png"/>
   <Relationship Id="rId17" Type="http://schemas.openxmlformats.org/officeDocument/2006/relationships/image" Target="../media/forestplot1672.png"/>
</Relationships>

</file>

<file path=ppt/slides/_rels/slide4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6.xml"/>
   <Relationship Id="rId2" Type="http://schemas.openxmlformats.org/officeDocument/2006/relationships/image" Target="../media/forestplot1673.png"/>
   <Relationship Id="rId3" Type="http://schemas.openxmlformats.org/officeDocument/2006/relationships/image" Target="../media/forestplot1674.png"/>
   <Relationship Id="rId4" Type="http://schemas.openxmlformats.org/officeDocument/2006/relationships/image" Target="../media/forestplot1675.png"/>
   <Relationship Id="rId5" Type="http://schemas.openxmlformats.org/officeDocument/2006/relationships/image" Target="../media/forestplot1676.png"/>
   <Relationship Id="rId6" Type="http://schemas.openxmlformats.org/officeDocument/2006/relationships/image" Target="../media/forestplot1677.png"/>
   <Relationship Id="rId7" Type="http://schemas.openxmlformats.org/officeDocument/2006/relationships/image" Target="../media/forestplot1678.png"/>
   <Relationship Id="rId8" Type="http://schemas.openxmlformats.org/officeDocument/2006/relationships/image" Target="../media/forestplot1679.png"/>
   <Relationship Id="rId9" Type="http://schemas.openxmlformats.org/officeDocument/2006/relationships/image" Target="../media/forestplot1680.png"/>
   <Relationship Id="rId10" Type="http://schemas.openxmlformats.org/officeDocument/2006/relationships/image" Target="../media/forestplot1681.png"/>
   <Relationship Id="rId11" Type="http://schemas.openxmlformats.org/officeDocument/2006/relationships/image" Target="../media/forestplot1682.png"/>
   <Relationship Id="rId12" Type="http://schemas.openxmlformats.org/officeDocument/2006/relationships/image" Target="../media/forestplot1683.png"/>
   <Relationship Id="rId13" Type="http://schemas.openxmlformats.org/officeDocument/2006/relationships/image" Target="../media/forestplot1684.png"/>
   <Relationship Id="rId14" Type="http://schemas.openxmlformats.org/officeDocument/2006/relationships/image" Target="../media/forestplot1685.png"/>
   <Relationship Id="rId15" Type="http://schemas.openxmlformats.org/officeDocument/2006/relationships/image" Target="../media/forestplot1686.png"/>
   <Relationship Id="rId16" Type="http://schemas.openxmlformats.org/officeDocument/2006/relationships/image" Target="../media/forestplot1687.png"/>
   <Relationship Id="rId17" Type="http://schemas.openxmlformats.org/officeDocument/2006/relationships/image" Target="../media/forestplot1688.png"/>
</Relationships>

</file>

<file path=ppt/slides/_rels/slide4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7.xml"/>
   <Relationship Id="rId2" Type="http://schemas.openxmlformats.org/officeDocument/2006/relationships/image" Target="../media/forestplot1689.png"/>
   <Relationship Id="rId3" Type="http://schemas.openxmlformats.org/officeDocument/2006/relationships/image" Target="../media/forestplot1690.png"/>
   <Relationship Id="rId4" Type="http://schemas.openxmlformats.org/officeDocument/2006/relationships/image" Target="../media/forestplot1691.png"/>
   <Relationship Id="rId5" Type="http://schemas.openxmlformats.org/officeDocument/2006/relationships/image" Target="../media/forestplot1692.png"/>
   <Relationship Id="rId6" Type="http://schemas.openxmlformats.org/officeDocument/2006/relationships/image" Target="../media/forestplot1693.png"/>
   <Relationship Id="rId7" Type="http://schemas.openxmlformats.org/officeDocument/2006/relationships/image" Target="../media/forestplot1694.png"/>
   <Relationship Id="rId8" Type="http://schemas.openxmlformats.org/officeDocument/2006/relationships/image" Target="../media/forestplot1695.png"/>
   <Relationship Id="rId9" Type="http://schemas.openxmlformats.org/officeDocument/2006/relationships/image" Target="../media/forestplot1696.png"/>
   <Relationship Id="rId10" Type="http://schemas.openxmlformats.org/officeDocument/2006/relationships/image" Target="../media/forestplot1697.png"/>
   <Relationship Id="rId11" Type="http://schemas.openxmlformats.org/officeDocument/2006/relationships/image" Target="../media/forestplot1698.png"/>
   <Relationship Id="rId12" Type="http://schemas.openxmlformats.org/officeDocument/2006/relationships/image" Target="../media/forestplot1699.png"/>
   <Relationship Id="rId13" Type="http://schemas.openxmlformats.org/officeDocument/2006/relationships/image" Target="../media/forestplot1700.png"/>
   <Relationship Id="rId14" Type="http://schemas.openxmlformats.org/officeDocument/2006/relationships/image" Target="../media/forestplot1701.png"/>
   <Relationship Id="rId15" Type="http://schemas.openxmlformats.org/officeDocument/2006/relationships/image" Target="../media/forestplot1702.png"/>
   <Relationship Id="rId16" Type="http://schemas.openxmlformats.org/officeDocument/2006/relationships/image" Target="../media/forestplot1703.png"/>
   <Relationship Id="rId17" Type="http://schemas.openxmlformats.org/officeDocument/2006/relationships/image" Target="../media/forestplot1704.png"/>
</Relationships>

</file>

<file path=ppt/slides/_rels/slide4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8.xml"/>
   <Relationship Id="rId2" Type="http://schemas.openxmlformats.org/officeDocument/2006/relationships/image" Target="../media/forestplot1705.png"/>
   <Relationship Id="rId3" Type="http://schemas.openxmlformats.org/officeDocument/2006/relationships/image" Target="../media/forestplot1706.png"/>
   <Relationship Id="rId4" Type="http://schemas.openxmlformats.org/officeDocument/2006/relationships/image" Target="../media/forestplot1707.png"/>
   <Relationship Id="rId5" Type="http://schemas.openxmlformats.org/officeDocument/2006/relationships/image" Target="../media/forestplot1708.png"/>
   <Relationship Id="rId6" Type="http://schemas.openxmlformats.org/officeDocument/2006/relationships/image" Target="../media/forestplot1709.png"/>
   <Relationship Id="rId7" Type="http://schemas.openxmlformats.org/officeDocument/2006/relationships/image" Target="../media/forestplot1710.png"/>
   <Relationship Id="rId8" Type="http://schemas.openxmlformats.org/officeDocument/2006/relationships/image" Target="../media/forestplot1711.png"/>
   <Relationship Id="rId9" Type="http://schemas.openxmlformats.org/officeDocument/2006/relationships/image" Target="../media/forestplot1712.png"/>
   <Relationship Id="rId10" Type="http://schemas.openxmlformats.org/officeDocument/2006/relationships/image" Target="../media/forestplot1713.png"/>
   <Relationship Id="rId11" Type="http://schemas.openxmlformats.org/officeDocument/2006/relationships/image" Target="../media/forestplot1714.png"/>
   <Relationship Id="rId12" Type="http://schemas.openxmlformats.org/officeDocument/2006/relationships/image" Target="../media/forestplot1715.png"/>
   <Relationship Id="rId13" Type="http://schemas.openxmlformats.org/officeDocument/2006/relationships/image" Target="../media/forestplot1716.png"/>
   <Relationship Id="rId14" Type="http://schemas.openxmlformats.org/officeDocument/2006/relationships/image" Target="../media/forestplot1717.png"/>
   <Relationship Id="rId15" Type="http://schemas.openxmlformats.org/officeDocument/2006/relationships/image" Target="../media/forestplot1718.png"/>
   <Relationship Id="rId16" Type="http://schemas.openxmlformats.org/officeDocument/2006/relationships/image" Target="../media/forestplot1719.png"/>
   <Relationship Id="rId17" Type="http://schemas.openxmlformats.org/officeDocument/2006/relationships/image" Target="../media/forestplot1720.png"/>
</Relationships>

</file>

<file path=ppt/slides/_rels/slide4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49.xml"/>
   <Relationship Id="rId2" Type="http://schemas.openxmlformats.org/officeDocument/2006/relationships/image" Target="../media/forestplot1721.png"/>
   <Relationship Id="rId3" Type="http://schemas.openxmlformats.org/officeDocument/2006/relationships/image" Target="../media/forestplot1722.png"/>
   <Relationship Id="rId4" Type="http://schemas.openxmlformats.org/officeDocument/2006/relationships/image" Target="../media/forestplot1723.png"/>
   <Relationship Id="rId5" Type="http://schemas.openxmlformats.org/officeDocument/2006/relationships/image" Target="../media/forestplot1724.png"/>
   <Relationship Id="rId6" Type="http://schemas.openxmlformats.org/officeDocument/2006/relationships/image" Target="../media/forestplot1725.png"/>
   <Relationship Id="rId7" Type="http://schemas.openxmlformats.org/officeDocument/2006/relationships/image" Target="../media/forestplot1726.png"/>
   <Relationship Id="rId8" Type="http://schemas.openxmlformats.org/officeDocument/2006/relationships/image" Target="../media/forestplot1727.png"/>
   <Relationship Id="rId9" Type="http://schemas.openxmlformats.org/officeDocument/2006/relationships/image" Target="../media/forestplot1728.png"/>
   <Relationship Id="rId10" Type="http://schemas.openxmlformats.org/officeDocument/2006/relationships/image" Target="../media/forestplot1729.png"/>
   <Relationship Id="rId11" Type="http://schemas.openxmlformats.org/officeDocument/2006/relationships/image" Target="../media/forestplot1730.png"/>
   <Relationship Id="rId12" Type="http://schemas.openxmlformats.org/officeDocument/2006/relationships/image" Target="../media/forestplot1731.png"/>
   <Relationship Id="rId13" Type="http://schemas.openxmlformats.org/officeDocument/2006/relationships/image" Target="../media/forestplot1732.png"/>
   <Relationship Id="rId14" Type="http://schemas.openxmlformats.org/officeDocument/2006/relationships/image" Target="../media/forestplot1733.png"/>
   <Relationship Id="rId15" Type="http://schemas.openxmlformats.org/officeDocument/2006/relationships/image" Target="../media/forestplot1734.png"/>
   <Relationship Id="rId16" Type="http://schemas.openxmlformats.org/officeDocument/2006/relationships/image" Target="../media/forestplot1735.png"/>
   <Relationship Id="rId17" Type="http://schemas.openxmlformats.org/officeDocument/2006/relationships/image" Target="../media/forestplot1736.png"/>
</Relationships>

</file>

<file path=ppt/slides/_rels/slide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.xml"/>
   <Relationship Id="rId2" Type="http://schemas.openxmlformats.org/officeDocument/2006/relationships/image" Target="../media/forestplot1017.png"/>
   <Relationship Id="rId3" Type="http://schemas.openxmlformats.org/officeDocument/2006/relationships/image" Target="../media/forestplot1018.png"/>
   <Relationship Id="rId4" Type="http://schemas.openxmlformats.org/officeDocument/2006/relationships/image" Target="../media/forestplot1019.png"/>
   <Relationship Id="rId5" Type="http://schemas.openxmlformats.org/officeDocument/2006/relationships/image" Target="../media/forestplot1020.png"/>
   <Relationship Id="rId6" Type="http://schemas.openxmlformats.org/officeDocument/2006/relationships/image" Target="../media/forestplot1021.png"/>
   <Relationship Id="rId7" Type="http://schemas.openxmlformats.org/officeDocument/2006/relationships/image" Target="../media/forestplot1022.png"/>
   <Relationship Id="rId8" Type="http://schemas.openxmlformats.org/officeDocument/2006/relationships/image" Target="../media/forestplot1023.png"/>
   <Relationship Id="rId9" Type="http://schemas.openxmlformats.org/officeDocument/2006/relationships/image" Target="../media/forestplot1024.png"/>
   <Relationship Id="rId10" Type="http://schemas.openxmlformats.org/officeDocument/2006/relationships/image" Target="../media/forestplot1025.png"/>
   <Relationship Id="rId11" Type="http://schemas.openxmlformats.org/officeDocument/2006/relationships/image" Target="../media/forestplot1026.png"/>
   <Relationship Id="rId12" Type="http://schemas.openxmlformats.org/officeDocument/2006/relationships/image" Target="../media/forestplot1027.png"/>
   <Relationship Id="rId13" Type="http://schemas.openxmlformats.org/officeDocument/2006/relationships/image" Target="../media/forestplot1028.png"/>
   <Relationship Id="rId14" Type="http://schemas.openxmlformats.org/officeDocument/2006/relationships/image" Target="../media/forestplot1029.png"/>
   <Relationship Id="rId15" Type="http://schemas.openxmlformats.org/officeDocument/2006/relationships/image" Target="../media/forestplot1030.png"/>
   <Relationship Id="rId16" Type="http://schemas.openxmlformats.org/officeDocument/2006/relationships/image" Target="../media/forestplot1031.png"/>
   <Relationship Id="rId17" Type="http://schemas.openxmlformats.org/officeDocument/2006/relationships/image" Target="../media/forestplot1032.png"/>
</Relationships>

</file>

<file path=ppt/slides/_rels/slide50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0.xml"/>
   <Relationship Id="rId2" Type="http://schemas.openxmlformats.org/officeDocument/2006/relationships/image" Target="../media/forestplot1737.png"/>
   <Relationship Id="rId3" Type="http://schemas.openxmlformats.org/officeDocument/2006/relationships/image" Target="../media/forestplot1738.png"/>
   <Relationship Id="rId4" Type="http://schemas.openxmlformats.org/officeDocument/2006/relationships/image" Target="../media/forestplot1739.png"/>
   <Relationship Id="rId5" Type="http://schemas.openxmlformats.org/officeDocument/2006/relationships/image" Target="../media/forestplot1740.png"/>
   <Relationship Id="rId6" Type="http://schemas.openxmlformats.org/officeDocument/2006/relationships/image" Target="../media/forestplot1741.png"/>
   <Relationship Id="rId7" Type="http://schemas.openxmlformats.org/officeDocument/2006/relationships/image" Target="../media/forestplot1742.png"/>
   <Relationship Id="rId8" Type="http://schemas.openxmlformats.org/officeDocument/2006/relationships/image" Target="../media/forestplot1743.png"/>
   <Relationship Id="rId9" Type="http://schemas.openxmlformats.org/officeDocument/2006/relationships/image" Target="../media/forestplot1744.png"/>
   <Relationship Id="rId10" Type="http://schemas.openxmlformats.org/officeDocument/2006/relationships/image" Target="../media/forestplot1745.png"/>
   <Relationship Id="rId11" Type="http://schemas.openxmlformats.org/officeDocument/2006/relationships/image" Target="../media/forestplot1746.png"/>
   <Relationship Id="rId12" Type="http://schemas.openxmlformats.org/officeDocument/2006/relationships/image" Target="../media/forestplot1747.png"/>
   <Relationship Id="rId13" Type="http://schemas.openxmlformats.org/officeDocument/2006/relationships/image" Target="../media/forestplot1748.png"/>
   <Relationship Id="rId14" Type="http://schemas.openxmlformats.org/officeDocument/2006/relationships/image" Target="../media/forestplot1749.png"/>
   <Relationship Id="rId15" Type="http://schemas.openxmlformats.org/officeDocument/2006/relationships/image" Target="../media/forestplot1750.png"/>
   <Relationship Id="rId16" Type="http://schemas.openxmlformats.org/officeDocument/2006/relationships/image" Target="../media/forestplot1751.png"/>
   <Relationship Id="rId17" Type="http://schemas.openxmlformats.org/officeDocument/2006/relationships/image" Target="../media/forestplot1752.png"/>
</Relationships>

</file>

<file path=ppt/slides/_rels/slide51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1.xml"/>
   <Relationship Id="rId2" Type="http://schemas.openxmlformats.org/officeDocument/2006/relationships/image" Target="../media/forestplot1753.png"/>
   <Relationship Id="rId3" Type="http://schemas.openxmlformats.org/officeDocument/2006/relationships/image" Target="../media/forestplot1754.png"/>
   <Relationship Id="rId4" Type="http://schemas.openxmlformats.org/officeDocument/2006/relationships/image" Target="../media/forestplot1755.png"/>
   <Relationship Id="rId5" Type="http://schemas.openxmlformats.org/officeDocument/2006/relationships/image" Target="../media/forestplot1756.png"/>
   <Relationship Id="rId6" Type="http://schemas.openxmlformats.org/officeDocument/2006/relationships/image" Target="../media/forestplot1757.png"/>
   <Relationship Id="rId7" Type="http://schemas.openxmlformats.org/officeDocument/2006/relationships/image" Target="../media/forestplot1758.png"/>
   <Relationship Id="rId8" Type="http://schemas.openxmlformats.org/officeDocument/2006/relationships/image" Target="../media/forestplot1759.png"/>
   <Relationship Id="rId9" Type="http://schemas.openxmlformats.org/officeDocument/2006/relationships/image" Target="../media/forestplot1760.png"/>
   <Relationship Id="rId10" Type="http://schemas.openxmlformats.org/officeDocument/2006/relationships/image" Target="../media/forestplot1761.png"/>
   <Relationship Id="rId11" Type="http://schemas.openxmlformats.org/officeDocument/2006/relationships/image" Target="../media/forestplot1762.png"/>
   <Relationship Id="rId12" Type="http://schemas.openxmlformats.org/officeDocument/2006/relationships/image" Target="../media/forestplot1763.png"/>
   <Relationship Id="rId13" Type="http://schemas.openxmlformats.org/officeDocument/2006/relationships/image" Target="../media/forestplot1764.png"/>
   <Relationship Id="rId14" Type="http://schemas.openxmlformats.org/officeDocument/2006/relationships/image" Target="../media/forestplot1765.png"/>
   <Relationship Id="rId15" Type="http://schemas.openxmlformats.org/officeDocument/2006/relationships/image" Target="../media/forestplot1766.png"/>
   <Relationship Id="rId16" Type="http://schemas.openxmlformats.org/officeDocument/2006/relationships/image" Target="../media/forestplot1767.png"/>
   <Relationship Id="rId17" Type="http://schemas.openxmlformats.org/officeDocument/2006/relationships/image" Target="../media/forestplot1768.png"/>
</Relationships>

</file>

<file path=ppt/slides/_rels/slide52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2.xml"/>
   <Relationship Id="rId2" Type="http://schemas.openxmlformats.org/officeDocument/2006/relationships/image" Target="../media/forestplot1769.png"/>
   <Relationship Id="rId3" Type="http://schemas.openxmlformats.org/officeDocument/2006/relationships/image" Target="../media/forestplot1770.png"/>
   <Relationship Id="rId4" Type="http://schemas.openxmlformats.org/officeDocument/2006/relationships/image" Target="../media/forestplot1771.png"/>
   <Relationship Id="rId5" Type="http://schemas.openxmlformats.org/officeDocument/2006/relationships/image" Target="../media/forestplot1772.png"/>
   <Relationship Id="rId6" Type="http://schemas.openxmlformats.org/officeDocument/2006/relationships/image" Target="../media/forestplot1773.png"/>
   <Relationship Id="rId7" Type="http://schemas.openxmlformats.org/officeDocument/2006/relationships/image" Target="../media/forestplot1774.png"/>
   <Relationship Id="rId8" Type="http://schemas.openxmlformats.org/officeDocument/2006/relationships/image" Target="../media/forestplot1775.png"/>
   <Relationship Id="rId9" Type="http://schemas.openxmlformats.org/officeDocument/2006/relationships/image" Target="../media/forestplot1776.png"/>
   <Relationship Id="rId10" Type="http://schemas.openxmlformats.org/officeDocument/2006/relationships/image" Target="../media/forestplot1777.png"/>
   <Relationship Id="rId11" Type="http://schemas.openxmlformats.org/officeDocument/2006/relationships/image" Target="../media/forestplot1778.png"/>
   <Relationship Id="rId12" Type="http://schemas.openxmlformats.org/officeDocument/2006/relationships/image" Target="../media/forestplot1779.png"/>
   <Relationship Id="rId13" Type="http://schemas.openxmlformats.org/officeDocument/2006/relationships/image" Target="../media/forestplot1780.png"/>
   <Relationship Id="rId14" Type="http://schemas.openxmlformats.org/officeDocument/2006/relationships/image" Target="../media/forestplot1781.png"/>
   <Relationship Id="rId15" Type="http://schemas.openxmlformats.org/officeDocument/2006/relationships/image" Target="../media/forestplot1782.png"/>
   <Relationship Id="rId16" Type="http://schemas.openxmlformats.org/officeDocument/2006/relationships/image" Target="../media/forestplot1783.png"/>
   <Relationship Id="rId17" Type="http://schemas.openxmlformats.org/officeDocument/2006/relationships/image" Target="../media/forestplot1784.png"/>
</Relationships>

</file>

<file path=ppt/slides/_rels/slide53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3.xml"/>
   <Relationship Id="rId2" Type="http://schemas.openxmlformats.org/officeDocument/2006/relationships/image" Target="../media/forestplot1785.png"/>
   <Relationship Id="rId3" Type="http://schemas.openxmlformats.org/officeDocument/2006/relationships/image" Target="../media/forestplot1786.png"/>
   <Relationship Id="rId4" Type="http://schemas.openxmlformats.org/officeDocument/2006/relationships/image" Target="../media/forestplot1787.png"/>
   <Relationship Id="rId5" Type="http://schemas.openxmlformats.org/officeDocument/2006/relationships/image" Target="../media/forestplot1788.png"/>
   <Relationship Id="rId6" Type="http://schemas.openxmlformats.org/officeDocument/2006/relationships/image" Target="../media/forestplot1789.png"/>
   <Relationship Id="rId7" Type="http://schemas.openxmlformats.org/officeDocument/2006/relationships/image" Target="../media/forestplot1790.png"/>
   <Relationship Id="rId8" Type="http://schemas.openxmlformats.org/officeDocument/2006/relationships/image" Target="../media/forestplot1791.png"/>
   <Relationship Id="rId9" Type="http://schemas.openxmlformats.org/officeDocument/2006/relationships/image" Target="../media/forestplot1792.png"/>
   <Relationship Id="rId10" Type="http://schemas.openxmlformats.org/officeDocument/2006/relationships/image" Target="../media/forestplot1793.png"/>
   <Relationship Id="rId11" Type="http://schemas.openxmlformats.org/officeDocument/2006/relationships/image" Target="../media/forestplot1794.png"/>
   <Relationship Id="rId12" Type="http://schemas.openxmlformats.org/officeDocument/2006/relationships/image" Target="../media/forestplot1795.png"/>
   <Relationship Id="rId13" Type="http://schemas.openxmlformats.org/officeDocument/2006/relationships/image" Target="../media/forestplot1796.png"/>
   <Relationship Id="rId14" Type="http://schemas.openxmlformats.org/officeDocument/2006/relationships/image" Target="../media/forestplot1797.png"/>
   <Relationship Id="rId15" Type="http://schemas.openxmlformats.org/officeDocument/2006/relationships/image" Target="../media/forestplot1798.png"/>
   <Relationship Id="rId16" Type="http://schemas.openxmlformats.org/officeDocument/2006/relationships/image" Target="../media/forestplot1799.png"/>
   <Relationship Id="rId17" Type="http://schemas.openxmlformats.org/officeDocument/2006/relationships/image" Target="../media/forestplot1800.png"/>
</Relationships>

</file>

<file path=ppt/slides/_rels/slide54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4.xml"/>
   <Relationship Id="rId2" Type="http://schemas.openxmlformats.org/officeDocument/2006/relationships/image" Target="../media/forestplot1801.png"/>
   <Relationship Id="rId3" Type="http://schemas.openxmlformats.org/officeDocument/2006/relationships/image" Target="../media/forestplot1802.png"/>
   <Relationship Id="rId4" Type="http://schemas.openxmlformats.org/officeDocument/2006/relationships/image" Target="../media/forestplot1803.png"/>
   <Relationship Id="rId5" Type="http://schemas.openxmlformats.org/officeDocument/2006/relationships/image" Target="../media/forestplot1804.png"/>
   <Relationship Id="rId6" Type="http://schemas.openxmlformats.org/officeDocument/2006/relationships/image" Target="../media/forestplot1805.png"/>
   <Relationship Id="rId7" Type="http://schemas.openxmlformats.org/officeDocument/2006/relationships/image" Target="../media/forestplot1806.png"/>
   <Relationship Id="rId8" Type="http://schemas.openxmlformats.org/officeDocument/2006/relationships/image" Target="../media/forestplot1807.png"/>
   <Relationship Id="rId9" Type="http://schemas.openxmlformats.org/officeDocument/2006/relationships/image" Target="../media/forestplot1808.png"/>
   <Relationship Id="rId10" Type="http://schemas.openxmlformats.org/officeDocument/2006/relationships/image" Target="../media/forestplot1809.png"/>
   <Relationship Id="rId11" Type="http://schemas.openxmlformats.org/officeDocument/2006/relationships/image" Target="../media/forestplot1810.png"/>
   <Relationship Id="rId12" Type="http://schemas.openxmlformats.org/officeDocument/2006/relationships/image" Target="../media/forestplot1811.png"/>
   <Relationship Id="rId13" Type="http://schemas.openxmlformats.org/officeDocument/2006/relationships/image" Target="../media/forestplot1812.png"/>
   <Relationship Id="rId14" Type="http://schemas.openxmlformats.org/officeDocument/2006/relationships/image" Target="../media/forestplot1813.png"/>
   <Relationship Id="rId15" Type="http://schemas.openxmlformats.org/officeDocument/2006/relationships/image" Target="../media/forestplot1814.png"/>
   <Relationship Id="rId16" Type="http://schemas.openxmlformats.org/officeDocument/2006/relationships/image" Target="../media/forestplot1815.png"/>
   <Relationship Id="rId17" Type="http://schemas.openxmlformats.org/officeDocument/2006/relationships/image" Target="../media/forestplot1816.png"/>
</Relationships>

</file>

<file path=ppt/slides/_rels/slide55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5.xml"/>
   <Relationship Id="rId2" Type="http://schemas.openxmlformats.org/officeDocument/2006/relationships/image" Target="../media/forestplot1817.png"/>
   <Relationship Id="rId3" Type="http://schemas.openxmlformats.org/officeDocument/2006/relationships/image" Target="../media/forestplot1818.png"/>
   <Relationship Id="rId4" Type="http://schemas.openxmlformats.org/officeDocument/2006/relationships/image" Target="../media/forestplot1819.png"/>
   <Relationship Id="rId5" Type="http://schemas.openxmlformats.org/officeDocument/2006/relationships/image" Target="../media/forestplot1820.png"/>
   <Relationship Id="rId6" Type="http://schemas.openxmlformats.org/officeDocument/2006/relationships/image" Target="../media/forestplot1821.png"/>
   <Relationship Id="rId7" Type="http://schemas.openxmlformats.org/officeDocument/2006/relationships/image" Target="../media/forestplot1822.png"/>
   <Relationship Id="rId8" Type="http://schemas.openxmlformats.org/officeDocument/2006/relationships/image" Target="../media/forestplot1823.png"/>
   <Relationship Id="rId9" Type="http://schemas.openxmlformats.org/officeDocument/2006/relationships/image" Target="../media/forestplot1824.png"/>
   <Relationship Id="rId10" Type="http://schemas.openxmlformats.org/officeDocument/2006/relationships/image" Target="../media/forestplot1825.png"/>
   <Relationship Id="rId11" Type="http://schemas.openxmlformats.org/officeDocument/2006/relationships/image" Target="../media/forestplot1826.png"/>
   <Relationship Id="rId12" Type="http://schemas.openxmlformats.org/officeDocument/2006/relationships/image" Target="../media/forestplot1827.png"/>
   <Relationship Id="rId13" Type="http://schemas.openxmlformats.org/officeDocument/2006/relationships/image" Target="../media/forestplot1828.png"/>
   <Relationship Id="rId14" Type="http://schemas.openxmlformats.org/officeDocument/2006/relationships/image" Target="../media/forestplot1829.png"/>
   <Relationship Id="rId15" Type="http://schemas.openxmlformats.org/officeDocument/2006/relationships/image" Target="../media/forestplot1830.png"/>
   <Relationship Id="rId16" Type="http://schemas.openxmlformats.org/officeDocument/2006/relationships/image" Target="../media/forestplot1831.png"/>
   <Relationship Id="rId17" Type="http://schemas.openxmlformats.org/officeDocument/2006/relationships/image" Target="../media/forestplot1832.png"/>
</Relationships>

</file>

<file path=ppt/slides/_rels/slide5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56.xml"/>
   <Relationship Id="rId2" Type="http://schemas.openxmlformats.org/officeDocument/2006/relationships/image" Target="../media/forestplot1833.png"/>
   <Relationship Id="rId3" Type="http://schemas.openxmlformats.org/officeDocument/2006/relationships/image" Target="../media/forestplot1834.png"/>
   <Relationship Id="rId4" Type="http://schemas.openxmlformats.org/officeDocument/2006/relationships/image" Target="../media/forestplot1835.png"/>
   <Relationship Id="rId5" Type="http://schemas.openxmlformats.org/officeDocument/2006/relationships/image" Target="../media/forestplot1836.png"/>
   <Relationship Id="rId6" Type="http://schemas.openxmlformats.org/officeDocument/2006/relationships/image" Target="../media/forestplot1837.png"/>
   <Relationship Id="rId7" Type="http://schemas.openxmlformats.org/officeDocument/2006/relationships/image" Target="../media/forestplot1838.png"/>
   <Relationship Id="rId8" Type="http://schemas.openxmlformats.org/officeDocument/2006/relationships/image" Target="../media/forestplot1839.png"/>
   <Relationship Id="rId9" Type="http://schemas.openxmlformats.org/officeDocument/2006/relationships/image" Target="../media/forestplot1840.png"/>
   <Relationship Id="rId10" Type="http://schemas.openxmlformats.org/officeDocument/2006/relationships/image" Target="../media/forestplot1841.png"/>
   <Relationship Id="rId11" Type="http://schemas.openxmlformats.org/officeDocument/2006/relationships/image" Target="../media/forestplot1842.png"/>
   <Relationship Id="rId12" Type="http://schemas.openxmlformats.org/officeDocument/2006/relationships/image" Target="../media/forestplot1843.png"/>
   <Relationship Id="rId13" Type="http://schemas.openxmlformats.org/officeDocument/2006/relationships/image" Target="../media/forestplot1844.png"/>
   <Relationship Id="rId14" Type="http://schemas.openxmlformats.org/officeDocument/2006/relationships/image" Target="../media/forestplot1845.png"/>
   <Relationship Id="rId15" Type="http://schemas.openxmlformats.org/officeDocument/2006/relationships/image" Target="../media/forestplot1846.png"/>
   <Relationship Id="rId16" Type="http://schemas.openxmlformats.org/officeDocument/2006/relationships/image" Target="../media/forestplot1847.png"/>
   <Relationship Id="rId17" Type="http://schemas.openxmlformats.org/officeDocument/2006/relationships/image" Target="../media/forestplot1848.png"/>
</Relationships>

</file>

<file path=ppt/slides/_rels/slide6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6.xml"/>
   <Relationship Id="rId2" Type="http://schemas.openxmlformats.org/officeDocument/2006/relationships/image" Target="../media/forestplot1033.png"/>
   <Relationship Id="rId3" Type="http://schemas.openxmlformats.org/officeDocument/2006/relationships/image" Target="../media/forestplot1034.png"/>
   <Relationship Id="rId4" Type="http://schemas.openxmlformats.org/officeDocument/2006/relationships/image" Target="../media/forestplot1035.png"/>
   <Relationship Id="rId5" Type="http://schemas.openxmlformats.org/officeDocument/2006/relationships/image" Target="../media/forestplot1036.png"/>
   <Relationship Id="rId6" Type="http://schemas.openxmlformats.org/officeDocument/2006/relationships/image" Target="../media/forestplot1037.png"/>
   <Relationship Id="rId7" Type="http://schemas.openxmlformats.org/officeDocument/2006/relationships/image" Target="../media/forestplot1038.png"/>
   <Relationship Id="rId8" Type="http://schemas.openxmlformats.org/officeDocument/2006/relationships/image" Target="../media/forestplot1039.png"/>
   <Relationship Id="rId9" Type="http://schemas.openxmlformats.org/officeDocument/2006/relationships/image" Target="../media/forestplot1040.png"/>
   <Relationship Id="rId10" Type="http://schemas.openxmlformats.org/officeDocument/2006/relationships/image" Target="../media/forestplot1041.png"/>
   <Relationship Id="rId11" Type="http://schemas.openxmlformats.org/officeDocument/2006/relationships/image" Target="../media/forestplot1042.png"/>
   <Relationship Id="rId12" Type="http://schemas.openxmlformats.org/officeDocument/2006/relationships/image" Target="../media/forestplot1043.png"/>
   <Relationship Id="rId13" Type="http://schemas.openxmlformats.org/officeDocument/2006/relationships/image" Target="../media/forestplot1044.png"/>
   <Relationship Id="rId14" Type="http://schemas.openxmlformats.org/officeDocument/2006/relationships/image" Target="../media/forestplot1045.png"/>
   <Relationship Id="rId15" Type="http://schemas.openxmlformats.org/officeDocument/2006/relationships/image" Target="../media/forestplot1046.png"/>
   <Relationship Id="rId16" Type="http://schemas.openxmlformats.org/officeDocument/2006/relationships/image" Target="../media/forestplot1047.png"/>
   <Relationship Id="rId17" Type="http://schemas.openxmlformats.org/officeDocument/2006/relationships/image" Target="../media/forestplot1048.png"/>
</Relationships>

</file>

<file path=ppt/slides/_rels/slide7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7.xml"/>
   <Relationship Id="rId2" Type="http://schemas.openxmlformats.org/officeDocument/2006/relationships/image" Target="../media/forestplot1049.png"/>
   <Relationship Id="rId3" Type="http://schemas.openxmlformats.org/officeDocument/2006/relationships/image" Target="../media/forestplot1050.png"/>
   <Relationship Id="rId4" Type="http://schemas.openxmlformats.org/officeDocument/2006/relationships/image" Target="../media/forestplot1051.png"/>
   <Relationship Id="rId5" Type="http://schemas.openxmlformats.org/officeDocument/2006/relationships/image" Target="../media/forestplot1052.png"/>
   <Relationship Id="rId6" Type="http://schemas.openxmlformats.org/officeDocument/2006/relationships/image" Target="../media/forestplot1053.png"/>
   <Relationship Id="rId7" Type="http://schemas.openxmlformats.org/officeDocument/2006/relationships/image" Target="../media/forestplot1054.png"/>
   <Relationship Id="rId8" Type="http://schemas.openxmlformats.org/officeDocument/2006/relationships/image" Target="../media/forestplot1055.png"/>
   <Relationship Id="rId9" Type="http://schemas.openxmlformats.org/officeDocument/2006/relationships/image" Target="../media/forestplot1056.png"/>
   <Relationship Id="rId10" Type="http://schemas.openxmlformats.org/officeDocument/2006/relationships/image" Target="../media/forestplot1057.png"/>
   <Relationship Id="rId11" Type="http://schemas.openxmlformats.org/officeDocument/2006/relationships/image" Target="../media/forestplot1058.png"/>
   <Relationship Id="rId12" Type="http://schemas.openxmlformats.org/officeDocument/2006/relationships/image" Target="../media/forestplot1059.png"/>
   <Relationship Id="rId13" Type="http://schemas.openxmlformats.org/officeDocument/2006/relationships/image" Target="../media/forestplot1060.png"/>
   <Relationship Id="rId14" Type="http://schemas.openxmlformats.org/officeDocument/2006/relationships/image" Target="../media/forestplot1061.png"/>
   <Relationship Id="rId15" Type="http://schemas.openxmlformats.org/officeDocument/2006/relationships/image" Target="../media/forestplot1062.png"/>
   <Relationship Id="rId16" Type="http://schemas.openxmlformats.org/officeDocument/2006/relationships/image" Target="../media/forestplot1063.png"/>
   <Relationship Id="rId17" Type="http://schemas.openxmlformats.org/officeDocument/2006/relationships/image" Target="../media/forestplot1064.png"/>
</Relationships>

</file>

<file path=ppt/slides/_rels/slide8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8.xml"/>
   <Relationship Id="rId2" Type="http://schemas.openxmlformats.org/officeDocument/2006/relationships/image" Target="../media/forestplot1065.png"/>
   <Relationship Id="rId3" Type="http://schemas.openxmlformats.org/officeDocument/2006/relationships/image" Target="../media/forestplot1066.png"/>
   <Relationship Id="rId4" Type="http://schemas.openxmlformats.org/officeDocument/2006/relationships/image" Target="../media/forestplot1067.png"/>
   <Relationship Id="rId5" Type="http://schemas.openxmlformats.org/officeDocument/2006/relationships/image" Target="../media/forestplot1068.png"/>
   <Relationship Id="rId6" Type="http://schemas.openxmlformats.org/officeDocument/2006/relationships/image" Target="../media/forestplot1069.png"/>
   <Relationship Id="rId7" Type="http://schemas.openxmlformats.org/officeDocument/2006/relationships/image" Target="../media/forestplot1070.png"/>
   <Relationship Id="rId8" Type="http://schemas.openxmlformats.org/officeDocument/2006/relationships/image" Target="../media/forestplot1071.png"/>
   <Relationship Id="rId9" Type="http://schemas.openxmlformats.org/officeDocument/2006/relationships/image" Target="../media/forestplot1072.png"/>
   <Relationship Id="rId10" Type="http://schemas.openxmlformats.org/officeDocument/2006/relationships/image" Target="../media/forestplot1073.png"/>
   <Relationship Id="rId11" Type="http://schemas.openxmlformats.org/officeDocument/2006/relationships/image" Target="../media/forestplot1074.png"/>
   <Relationship Id="rId12" Type="http://schemas.openxmlformats.org/officeDocument/2006/relationships/image" Target="../media/forestplot1075.png"/>
   <Relationship Id="rId13" Type="http://schemas.openxmlformats.org/officeDocument/2006/relationships/image" Target="../media/forestplot1076.png"/>
   <Relationship Id="rId14" Type="http://schemas.openxmlformats.org/officeDocument/2006/relationships/image" Target="../media/forestplot1077.png"/>
   <Relationship Id="rId15" Type="http://schemas.openxmlformats.org/officeDocument/2006/relationships/image" Target="../media/forestplot1078.png"/>
   <Relationship Id="rId16" Type="http://schemas.openxmlformats.org/officeDocument/2006/relationships/image" Target="../media/forestplot1079.png"/>
   <Relationship Id="rId17" Type="http://schemas.openxmlformats.org/officeDocument/2006/relationships/image" Target="../media/forestplot1080.png"/>
</Relationships>

</file>

<file path=ppt/slides/_rels/slide9.xml.rels><?xml version="1.0" encoding="UTF-8" standalone="yes"?>
<Relationships xmlns="http://schemas.openxmlformats.org/package/2006/relationships">
   <Relationship Id="rId1" Type="http://schemas.openxmlformats.org/officeDocument/2006/relationships/slideLayout" Target="../slideLayouts/slideLayout9.xml"/>
   <Relationship Id="rId2" Type="http://schemas.openxmlformats.org/officeDocument/2006/relationships/image" Target="../media/forestplot1081.png"/>
   <Relationship Id="rId3" Type="http://schemas.openxmlformats.org/officeDocument/2006/relationships/image" Target="../media/forestplot1082.png"/>
   <Relationship Id="rId4" Type="http://schemas.openxmlformats.org/officeDocument/2006/relationships/image" Target="../media/forestplot1083.png"/>
   <Relationship Id="rId5" Type="http://schemas.openxmlformats.org/officeDocument/2006/relationships/image" Target="../media/forestplot1084.png"/>
   <Relationship Id="rId6" Type="http://schemas.openxmlformats.org/officeDocument/2006/relationships/image" Target="../media/forestplot1085.png"/>
   <Relationship Id="rId7" Type="http://schemas.openxmlformats.org/officeDocument/2006/relationships/image" Target="../media/forestplot1086.png"/>
   <Relationship Id="rId8" Type="http://schemas.openxmlformats.org/officeDocument/2006/relationships/image" Target="../media/forestplot1087.png"/>
   <Relationship Id="rId9" Type="http://schemas.openxmlformats.org/officeDocument/2006/relationships/image" Target="../media/forestplot1088.png"/>
   <Relationship Id="rId10" Type="http://schemas.openxmlformats.org/officeDocument/2006/relationships/image" Target="../media/forestplot1089.png"/>
   <Relationship Id="rId11" Type="http://schemas.openxmlformats.org/officeDocument/2006/relationships/image" Target="../media/forestplot1090.png"/>
   <Relationship Id="rId12" Type="http://schemas.openxmlformats.org/officeDocument/2006/relationships/image" Target="../media/forestplot1091.png"/>
   <Relationship Id="rId13" Type="http://schemas.openxmlformats.org/officeDocument/2006/relationships/image" Target="../media/forestplot1092.png"/>
   <Relationship Id="rId14" Type="http://schemas.openxmlformats.org/officeDocument/2006/relationships/image" Target="../media/forestplot1093.png"/>
   <Relationship Id="rId15" Type="http://schemas.openxmlformats.org/officeDocument/2006/relationships/image" Target="../media/forestplot1094.png"/>
   <Relationship Id="rId16" Type="http://schemas.openxmlformats.org/officeDocument/2006/relationships/image" Target="../media/forestplot1095.png"/>
   <Relationship Id="rId17" Type="http://schemas.openxmlformats.org/officeDocument/2006/relationships/image" Target="../media/forestplot1096.png"/>
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United States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title="The SGPlot Procedure" name="forestplot95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" title="The SGPlot Procedure" name="forestplot95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" title="The SGPlot Procedure" name="forestplot95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" title="The SGPlot Procedure" name="forestplot95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" title="The SGPlot Procedure" name="forestplot95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" title="The SGPlot Procedure" name="forestplot95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" title="The SGPlot Procedure" name="forestplot95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1" title="The SGPlot Procedure" name="forestplot96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2" title="The SGPlot Procedure" name="forestplot96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3" title="The SGPlot Procedure" name="forestplot96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4" title="The SGPlot Procedure" name="forestplot96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5" title="The SGPlot Procedure" name="forestplot96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6" title="The SGPlot Procedure" name="forestplot96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7" title="The SGPlot Procedure" name="forestplot96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8" title="The SGPlot Procedure" name="forestplot96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9" title="The SGPlot Procedure" name="forestplot96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7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California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5" title="The SGPlot Procedure" name="forestplot109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76" title="The SGPlot Procedure" name="forestplot109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77" title="The SGPlot Procedure" name="forestplot109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78" title="The SGPlot Procedure" name="forestplot110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79" title="The SGPlot Procedure" name="forestplot110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80" title="The SGPlot Procedure" name="forestplot110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81" title="The SGPlot Procedure" name="forestplot110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82" title="The SGPlot Procedure" name="forestplot110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83" title="The SGPlot Procedure" name="forestplot110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84" title="The SGPlot Procedure" name="forestplot110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85" title="The SGPlot Procedure" name="forestplot110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86" title="The SGPlot Procedure" name="forestplot110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87" title="The SGPlot Procedure" name="forestplot110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88" title="The SGPlot Procedure" name="forestplot111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89" title="The SGPlot Procedure" name="forestplot111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90" title="The SGPlot Procedure" name="forestplot111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Colorado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4" title="The SGPlot Procedure" name="forestplot111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95" title="The SGPlot Procedure" name="forestplot111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96" title="The SGPlot Procedure" name="forestplot111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97" title="The SGPlot Procedure" name="forestplot111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98" title="The SGPlot Procedure" name="forestplot111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99" title="The SGPlot Procedure" name="forestplot111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00" title="The SGPlot Procedure" name="forestplot111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01" title="The SGPlot Procedure" name="forestplot112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02" title="The SGPlot Procedure" name="forestplot112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03" title="The SGPlot Procedure" name="forestplot112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04" title="The SGPlot Procedure" name="forestplot112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05" title="The SGPlot Procedure" name="forestplot112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06" title="The SGPlot Procedure" name="forestplot112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07" title="The SGPlot Procedure" name="forestplot112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08" title="The SGPlot Procedure" name="forestplot112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09" title="The SGPlot Procedure" name="forestplot112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Connecticut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3" title="The SGPlot Procedure" name="forestplot112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14" title="The SGPlot Procedure" name="forestplot113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15" title="The SGPlot Procedure" name="forestplot113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16" title="The SGPlot Procedure" name="forestplot113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17" title="The SGPlot Procedure" name="forestplot113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18" title="The SGPlot Procedure" name="forestplot113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19" title="The SGPlot Procedure" name="forestplot113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20" title="The SGPlot Procedure" name="forestplot113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21" title="The SGPlot Procedure" name="forestplot113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22" title="The SGPlot Procedure" name="forestplot113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23" title="The SGPlot Procedure" name="forestplot113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24" title="The SGPlot Procedure" name="forestplot114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25" title="The SGPlot Procedure" name="forestplot114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26" title="The SGPlot Procedure" name="forestplot114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27" title="The SGPlot Procedure" name="forestplot114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28" title="The SGPlot Procedure" name="forestplot114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3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Delaware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2" title="The SGPlot Procedure" name="forestplot114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33" title="The SGPlot Procedure" name="forestplot114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34" title="The SGPlot Procedure" name="forestplot114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35" title="The SGPlot Procedure" name="forestplot114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36" title="The SGPlot Procedure" name="forestplot114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37" title="The SGPlot Procedure" name="forestplot115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38" title="The SGPlot Procedure" name="forestplot115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39" title="The SGPlot Procedure" name="forestplot115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40" title="The SGPlot Procedure" name="forestplot115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41" title="The SGPlot Procedure" name="forestplot115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42" title="The SGPlot Procedure" name="forestplot115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43" title="The SGPlot Procedure" name="forestplot115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44" title="The SGPlot Procedure" name="forestplot115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45" title="The SGPlot Procedure" name="forestplot115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46" title="The SGPlot Procedure" name="forestplot115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47" title="The SGPlot Procedure" name="forestplot116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District of Columbia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1" title="The SGPlot Procedure" name="forestplot116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52" title="The SGPlot Procedure" name="forestplot116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53" title="The SGPlot Procedure" name="forestplot116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54" title="The SGPlot Procedure" name="forestplot116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55" title="The SGPlot Procedure" name="forestplot116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56" title="The SGPlot Procedure" name="forestplot116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57" title="The SGPlot Procedure" name="forestplot116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58" title="The SGPlot Procedure" name="forestplot116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59" title="The SGPlot Procedure" name="forestplot116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60" title="The SGPlot Procedure" name="forestplot117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61" title="The SGPlot Procedure" name="forestplot117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62" title="The SGPlot Procedure" name="forestplot117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63" title="The SGPlot Procedure" name="forestplot117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64" title="The SGPlot Procedure" name="forestplot117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65" title="The SGPlot Procedure" name="forestplot117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66" title="The SGPlot Procedure" name="forestplot117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6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Florida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0" title="The SGPlot Procedure" name="forestplot117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71" title="The SGPlot Procedure" name="forestplot117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72" title="The SGPlot Procedure" name="forestplot117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73" title="The SGPlot Procedure" name="forestplot118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74" title="The SGPlot Procedure" name="forestplot118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75" title="The SGPlot Procedure" name="forestplot118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76" title="The SGPlot Procedure" name="forestplot118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77" title="The SGPlot Procedure" name="forestplot118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78" title="The SGPlot Procedure" name="forestplot118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79" title="The SGPlot Procedure" name="forestplot118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80" title="The SGPlot Procedure" name="forestplot118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281" title="The SGPlot Procedure" name="forestplot118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282" title="The SGPlot Procedure" name="forestplot118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283" title="The SGPlot Procedure" name="forestplot119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284" title="The SGPlot Procedure" name="forestplot119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285" title="The SGPlot Procedure" name="forestplot119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Georgia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9" title="The SGPlot Procedure" name="forestplot119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90" title="The SGPlot Procedure" name="forestplot119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91" title="The SGPlot Procedure" name="forestplot119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92" title="The SGPlot Procedure" name="forestplot119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93" title="The SGPlot Procedure" name="forestplot119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94" title="The SGPlot Procedure" name="forestplot119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95" title="The SGPlot Procedure" name="forestplot119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296" title="The SGPlot Procedure" name="forestplot120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297" title="The SGPlot Procedure" name="forestplot120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298" title="The SGPlot Procedure" name="forestplot120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299" title="The SGPlot Procedure" name="forestplot120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00" title="The SGPlot Procedure" name="forestplot120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01" title="The SGPlot Procedure" name="forestplot120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02" title="The SGPlot Procedure" name="forestplot120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03" title="The SGPlot Procedure" name="forestplot120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04" title="The SGPlot Procedure" name="forestplot120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Hawaii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title="The SGPlot Procedure" name="forestplot120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09" title="The SGPlot Procedure" name="forestplot121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10" title="The SGPlot Procedure" name="forestplot121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11" title="The SGPlot Procedure" name="forestplot121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12" title="The SGPlot Procedure" name="forestplot121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13" title="The SGPlot Procedure" name="forestplot121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14" title="The SGPlot Procedure" name="forestplot121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15" title="The SGPlot Procedure" name="forestplot121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16" title="The SGPlot Procedure" name="forestplot121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17" title="The SGPlot Procedure" name="forestplot121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18" title="The SGPlot Procedure" name="forestplot121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19" title="The SGPlot Procedure" name="forestplot122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20" title="The SGPlot Procedure" name="forestplot122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21" title="The SGPlot Procedure" name="forestplot122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22" title="The SGPlot Procedure" name="forestplot122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23" title="The SGPlot Procedure" name="forestplot122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Idaho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title="The SGPlot Procedure" name="forestplot122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28" title="The SGPlot Procedure" name="forestplot122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29" title="The SGPlot Procedure" name="forestplot122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30" title="The SGPlot Procedure" name="forestplot122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31" title="The SGPlot Procedure" name="forestplot122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32" title="The SGPlot Procedure" name="forestplot123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33" title="The SGPlot Procedure" name="forestplot123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34" title="The SGPlot Procedure" name="forestplot123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35" title="The SGPlot Procedure" name="forestplot123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36" title="The SGPlot Procedure" name="forestplot123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37" title="The SGPlot Procedure" name="forestplot123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38" title="The SGPlot Procedure" name="forestplot123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39" title="The SGPlot Procedure" name="forestplot123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40" title="The SGPlot Procedure" name="forestplot123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41" title="The SGPlot Procedure" name="forestplot123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42" title="The SGPlot Procedure" name="forestplot124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Illinois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title="The SGPlot Procedure" name="forestplot124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47" title="The SGPlot Procedure" name="forestplot124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48" title="The SGPlot Procedure" name="forestplot124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49" title="The SGPlot Procedure" name="forestplot124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50" title="The SGPlot Procedure" name="forestplot124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51" title="The SGPlot Procedure" name="forestplot124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52" title="The SGPlot Procedure" name="forestplot124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53" title="The SGPlot Procedure" name="forestplot124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54" title="The SGPlot Procedure" name="forestplot124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55" title="The SGPlot Procedure" name="forestplot125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56" title="The SGPlot Procedure" name="forestplot125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57" title="The SGPlot Procedure" name="forestplot125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58" title="The SGPlot Procedure" name="forestplot125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59" title="The SGPlot Procedure" name="forestplot125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60" title="The SGPlot Procedure" name="forestplot125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61" title="The SGPlot Procedure" name="forestplot125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Mideast + New England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" title="The SGPlot Procedure" name="forestplot96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24" title="The SGPlot Procedure" name="forestplot97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25" title="The SGPlot Procedure" name="forestplot97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26" title="The SGPlot Procedure" name="forestplot97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27" title="The SGPlot Procedure" name="forestplot97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28" title="The SGPlot Procedure" name="forestplot97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29" title="The SGPlot Procedure" name="forestplot97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0" title="The SGPlot Procedure" name="forestplot97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1" title="The SGPlot Procedure" name="forestplot97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2" title="The SGPlot Procedure" name="forestplot97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3" title="The SGPlot Procedure" name="forestplot97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4" title="The SGPlot Procedure" name="forestplot98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5" title="The SGPlot Procedure" name="forestplot98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6" title="The SGPlot Procedure" name="forestplot98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7" title="The SGPlot Procedure" name="forestplot98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8" title="The SGPlot Procedure" name="forestplot98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Indiana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5" title="The SGPlot Procedure" name="forestplot125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66" title="The SGPlot Procedure" name="forestplot125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67" title="The SGPlot Procedure" name="forestplot125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68" title="The SGPlot Procedure" name="forestplot126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69" title="The SGPlot Procedure" name="forestplot126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70" title="The SGPlot Procedure" name="forestplot126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71" title="The SGPlot Procedure" name="forestplot126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72" title="The SGPlot Procedure" name="forestplot126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73" title="The SGPlot Procedure" name="forestplot126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74" title="The SGPlot Procedure" name="forestplot126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75" title="The SGPlot Procedure" name="forestplot126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76" title="The SGPlot Procedure" name="forestplot126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77" title="The SGPlot Procedure" name="forestplot126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78" title="The SGPlot Procedure" name="forestplot127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79" title="The SGPlot Procedure" name="forestplot127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80" title="The SGPlot Procedure" name="forestplot127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Iowa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4" title="The SGPlot Procedure" name="forestplot127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385" title="The SGPlot Procedure" name="forestplot127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386" title="The SGPlot Procedure" name="forestplot127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387" title="The SGPlot Procedure" name="forestplot127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388" title="The SGPlot Procedure" name="forestplot127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389" title="The SGPlot Procedure" name="forestplot127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390" title="The SGPlot Procedure" name="forestplot127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391" title="The SGPlot Procedure" name="forestplot128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392" title="The SGPlot Procedure" name="forestplot128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393" title="The SGPlot Procedure" name="forestplot128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394" title="The SGPlot Procedure" name="forestplot128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395" title="The SGPlot Procedure" name="forestplot128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396" title="The SGPlot Procedure" name="forestplot128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397" title="The SGPlot Procedure" name="forestplot128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398" title="The SGPlot Procedure" name="forestplot128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399" title="The SGPlot Procedure" name="forestplot128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Kansas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title="The SGPlot Procedure" name="forestplot128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04" title="The SGPlot Procedure" name="forestplot129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05" title="The SGPlot Procedure" name="forestplot129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06" title="The SGPlot Procedure" name="forestplot129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07" title="The SGPlot Procedure" name="forestplot129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08" title="The SGPlot Procedure" name="forestplot129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09" title="The SGPlot Procedure" name="forestplot129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10" title="The SGPlot Procedure" name="forestplot129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11" title="The SGPlot Procedure" name="forestplot129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12" title="The SGPlot Procedure" name="forestplot129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13" title="The SGPlot Procedure" name="forestplot129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14" title="The SGPlot Procedure" name="forestplot130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15" title="The SGPlot Procedure" name="forestplot130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16" title="The SGPlot Procedure" name="forestplot130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17" title="The SGPlot Procedure" name="forestplot130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18" title="The SGPlot Procedure" name="forestplot130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Kentucky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2" title="The SGPlot Procedure" name="forestplot130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23" title="The SGPlot Procedure" name="forestplot130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24" title="The SGPlot Procedure" name="forestplot130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25" title="The SGPlot Procedure" name="forestplot130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26" title="The SGPlot Procedure" name="forestplot130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27" title="The SGPlot Procedure" name="forestplot131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28" title="The SGPlot Procedure" name="forestplot131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29" title="The SGPlot Procedure" name="forestplot131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30" title="The SGPlot Procedure" name="forestplot131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31" title="The SGPlot Procedure" name="forestplot131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32" title="The SGPlot Procedure" name="forestplot131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33" title="The SGPlot Procedure" name="forestplot131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34" title="The SGPlot Procedure" name="forestplot131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35" title="The SGPlot Procedure" name="forestplot131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36" title="The SGPlot Procedure" name="forestplot131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37" title="The SGPlot Procedure" name="forestplot132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3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Louisiana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41" title="The SGPlot Procedure" name="forestplot132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42" title="The SGPlot Procedure" name="forestplot132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43" title="The SGPlot Procedure" name="forestplot132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44" title="The SGPlot Procedure" name="forestplot132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45" title="The SGPlot Procedure" name="forestplot132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46" title="The SGPlot Procedure" name="forestplot132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47" title="The SGPlot Procedure" name="forestplot132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48" title="The SGPlot Procedure" name="forestplot132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49" title="The SGPlot Procedure" name="forestplot132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50" title="The SGPlot Procedure" name="forestplot133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51" title="The SGPlot Procedure" name="forestplot133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52" title="The SGPlot Procedure" name="forestplot133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53" title="The SGPlot Procedure" name="forestplot133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54" title="The SGPlot Procedure" name="forestplot133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55" title="The SGPlot Procedure" name="forestplot133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56" title="The SGPlot Procedure" name="forestplot133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5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Maine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0" title="The SGPlot Procedure" name="forestplot133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61" title="The SGPlot Procedure" name="forestplot133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62" title="The SGPlot Procedure" name="forestplot133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63" title="The SGPlot Procedure" name="forestplot134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64" title="The SGPlot Procedure" name="forestplot134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65" title="The SGPlot Procedure" name="forestplot134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66" title="The SGPlot Procedure" name="forestplot134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67" title="The SGPlot Procedure" name="forestplot134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68" title="The SGPlot Procedure" name="forestplot134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69" title="The SGPlot Procedure" name="forestplot134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70" title="The SGPlot Procedure" name="forestplot134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71" title="The SGPlot Procedure" name="forestplot134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72" title="The SGPlot Procedure" name="forestplot134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73" title="The SGPlot Procedure" name="forestplot135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74" title="The SGPlot Procedure" name="forestplot135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75" title="The SGPlot Procedure" name="forestplot135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Maryland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79" title="The SGPlot Procedure" name="forestplot135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80" title="The SGPlot Procedure" name="forestplot135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81" title="The SGPlot Procedure" name="forestplot135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82" title="The SGPlot Procedure" name="forestplot135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83" title="The SGPlot Procedure" name="forestplot135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84" title="The SGPlot Procedure" name="forestplot135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85" title="The SGPlot Procedure" name="forestplot135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86" title="The SGPlot Procedure" name="forestplot136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487" title="The SGPlot Procedure" name="forestplot136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488" title="The SGPlot Procedure" name="forestplot136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489" title="The SGPlot Procedure" name="forestplot136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490" title="The SGPlot Procedure" name="forestplot136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491" title="The SGPlot Procedure" name="forestplot136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492" title="The SGPlot Procedure" name="forestplot136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493" title="The SGPlot Procedure" name="forestplot136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494" title="The SGPlot Procedure" name="forestplot136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9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9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Massachusetts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title="The SGPlot Procedure" name="forestplot136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99" title="The SGPlot Procedure" name="forestplot137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00" title="The SGPlot Procedure" name="forestplot137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01" title="The SGPlot Procedure" name="forestplot137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02" title="The SGPlot Procedure" name="forestplot137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03" title="The SGPlot Procedure" name="forestplot137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04" title="The SGPlot Procedure" name="forestplot137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05" title="The SGPlot Procedure" name="forestplot137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06" title="The SGPlot Procedure" name="forestplot137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07" title="The SGPlot Procedure" name="forestplot137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08" title="The SGPlot Procedure" name="forestplot137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09" title="The SGPlot Procedure" name="forestplot138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10" title="The SGPlot Procedure" name="forestplot138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11" title="The SGPlot Procedure" name="forestplot138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12" title="The SGPlot Procedure" name="forestplot138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13" title="The SGPlot Procedure" name="forestplot138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1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Michigan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7" title="The SGPlot Procedure" name="forestplot138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18" title="The SGPlot Procedure" name="forestplot138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19" title="The SGPlot Procedure" name="forestplot138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20" title="The SGPlot Procedure" name="forestplot138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21" title="The SGPlot Procedure" name="forestplot138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22" title="The SGPlot Procedure" name="forestplot139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23" title="The SGPlot Procedure" name="forestplot139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24" title="The SGPlot Procedure" name="forestplot139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25" title="The SGPlot Procedure" name="forestplot139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26" title="The SGPlot Procedure" name="forestplot139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27" title="The SGPlot Procedure" name="forestplot139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28" title="The SGPlot Procedure" name="forestplot139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29" title="The SGPlot Procedure" name="forestplot139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30" title="The SGPlot Procedure" name="forestplot139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31" title="The SGPlot Procedure" name="forestplot139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32" title="The SGPlot Procedure" name="forestplot140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3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Minnesota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36" title="The SGPlot Procedure" name="forestplot140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37" title="The SGPlot Procedure" name="forestplot140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38" title="The SGPlot Procedure" name="forestplot140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39" title="The SGPlot Procedure" name="forestplot140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40" title="The SGPlot Procedure" name="forestplot140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41" title="The SGPlot Procedure" name="forestplot140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42" title="The SGPlot Procedure" name="forestplot140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43" title="The SGPlot Procedure" name="forestplot140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44" title="The SGPlot Procedure" name="forestplot140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45" title="The SGPlot Procedure" name="forestplot141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46" title="The SGPlot Procedure" name="forestplot141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47" title="The SGPlot Procedure" name="forestplot141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48" title="The SGPlot Procedure" name="forestplot141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49" title="The SGPlot Procedure" name="forestplot141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50" title="The SGPlot Procedure" name="forestplot141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51" title="The SGPlot Procedure" name="forestplot141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Southeast + Southwest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" title="The SGPlot Procedure" name="forestplot98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43" title="The SGPlot Procedure" name="forestplot98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44" title="The SGPlot Procedure" name="forestplot98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45" title="The SGPlot Procedure" name="forestplot98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46" title="The SGPlot Procedure" name="forestplot98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47" title="The SGPlot Procedure" name="forestplot99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48" title="The SGPlot Procedure" name="forestplot99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49" title="The SGPlot Procedure" name="forestplot99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0" title="The SGPlot Procedure" name="forestplot99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1" title="The SGPlot Procedure" name="forestplot99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2" title="The SGPlot Procedure" name="forestplot99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3" title="The SGPlot Procedure" name="forestplot99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4" title="The SGPlot Procedure" name="forestplot99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5" title="The SGPlot Procedure" name="forestplot99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6" title="The SGPlot Procedure" name="forestplot99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7" title="The SGPlot Procedure" name="forestplot100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5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Mississippi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55" title="The SGPlot Procedure" name="forestplot141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56" title="The SGPlot Procedure" name="forestplot141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57" title="The SGPlot Procedure" name="forestplot141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58" title="The SGPlot Procedure" name="forestplot142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59" title="The SGPlot Procedure" name="forestplot142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60" title="The SGPlot Procedure" name="forestplot142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61" title="The SGPlot Procedure" name="forestplot142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62" title="The SGPlot Procedure" name="forestplot142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63" title="The SGPlot Procedure" name="forestplot142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64" title="The SGPlot Procedure" name="forestplot142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65" title="The SGPlot Procedure" name="forestplot142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66" title="The SGPlot Procedure" name="forestplot142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67" title="The SGPlot Procedure" name="forestplot142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68" title="The SGPlot Procedure" name="forestplot143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69" title="The SGPlot Procedure" name="forestplot143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70" title="The SGPlot Procedure" name="forestplot143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7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Missouri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4" title="The SGPlot Procedure" name="forestplot143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75" title="The SGPlot Procedure" name="forestplot143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76" title="The SGPlot Procedure" name="forestplot143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77" title="The SGPlot Procedure" name="forestplot143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78" title="The SGPlot Procedure" name="forestplot143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79" title="The SGPlot Procedure" name="forestplot143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80" title="The SGPlot Procedure" name="forestplot143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581" title="The SGPlot Procedure" name="forestplot144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582" title="The SGPlot Procedure" name="forestplot144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583" title="The SGPlot Procedure" name="forestplot144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584" title="The SGPlot Procedure" name="forestplot144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585" title="The SGPlot Procedure" name="forestplot144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586" title="The SGPlot Procedure" name="forestplot144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587" title="The SGPlot Procedure" name="forestplot144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588" title="The SGPlot Procedure" name="forestplot144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589" title="The SGPlot Procedure" name="forestplot144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Montana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93" title="The SGPlot Procedure" name="forestplot144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594" title="The SGPlot Procedure" name="forestplot145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595" title="The SGPlot Procedure" name="forestplot145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596" title="The SGPlot Procedure" name="forestplot145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597" title="The SGPlot Procedure" name="forestplot145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598" title="The SGPlot Procedure" name="forestplot145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599" title="The SGPlot Procedure" name="forestplot145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00" title="The SGPlot Procedure" name="forestplot145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01" title="The SGPlot Procedure" name="forestplot145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02" title="The SGPlot Procedure" name="forestplot145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03" title="The SGPlot Procedure" name="forestplot145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04" title="The SGPlot Procedure" name="forestplot146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05" title="The SGPlot Procedure" name="forestplot146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06" title="The SGPlot Procedure" name="forestplot146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07" title="The SGPlot Procedure" name="forestplot146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08" title="The SGPlot Procedure" name="forestplot146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1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Nebraska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2" title="The SGPlot Procedure" name="forestplot146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13" title="The SGPlot Procedure" name="forestplot146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14" title="The SGPlot Procedure" name="forestplot146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15" title="The SGPlot Procedure" name="forestplot146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16" title="The SGPlot Procedure" name="forestplot146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17" title="The SGPlot Procedure" name="forestplot147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18" title="The SGPlot Procedure" name="forestplot147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19" title="The SGPlot Procedure" name="forestplot147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20" title="The SGPlot Procedure" name="forestplot147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21" title="The SGPlot Procedure" name="forestplot147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22" title="The SGPlot Procedure" name="forestplot147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23" title="The SGPlot Procedure" name="forestplot147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24" title="The SGPlot Procedure" name="forestplot147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25" title="The SGPlot Procedure" name="forestplot147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26" title="The SGPlot Procedure" name="forestplot147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27" title="The SGPlot Procedure" name="forestplot148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2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Nevada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1" title="The SGPlot Procedure" name="forestplot148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32" title="The SGPlot Procedure" name="forestplot148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33" title="The SGPlot Procedure" name="forestplot148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34" title="The SGPlot Procedure" name="forestplot148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35" title="The SGPlot Procedure" name="forestplot148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36" title="The SGPlot Procedure" name="forestplot148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37" title="The SGPlot Procedure" name="forestplot148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38" title="The SGPlot Procedure" name="forestplot148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39" title="The SGPlot Procedure" name="forestplot148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40" title="The SGPlot Procedure" name="forestplot149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41" title="The SGPlot Procedure" name="forestplot149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42" title="The SGPlot Procedure" name="forestplot149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43" title="The SGPlot Procedure" name="forestplot149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44" title="The SGPlot Procedure" name="forestplot149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45" title="The SGPlot Procedure" name="forestplot149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46" title="The SGPlot Procedure" name="forestplot149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4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New Hampshire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0" title="The SGPlot Procedure" name="forestplot149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51" title="The SGPlot Procedure" name="forestplot149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52" title="The SGPlot Procedure" name="forestplot149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53" title="The SGPlot Procedure" name="forestplot150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54" title="The SGPlot Procedure" name="forestplot150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55" title="The SGPlot Procedure" name="forestplot150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56" title="The SGPlot Procedure" name="forestplot150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57" title="The SGPlot Procedure" name="forestplot150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58" title="The SGPlot Procedure" name="forestplot150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59" title="The SGPlot Procedure" name="forestplot150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60" title="The SGPlot Procedure" name="forestplot150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61" title="The SGPlot Procedure" name="forestplot150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62" title="The SGPlot Procedure" name="forestplot150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63" title="The SGPlot Procedure" name="forestplot151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64" title="The SGPlot Procedure" name="forestplot151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65" title="The SGPlot Procedure" name="forestplot151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6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6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New Jersey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69" title="The SGPlot Procedure" name="forestplot151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70" title="The SGPlot Procedure" name="forestplot151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71" title="The SGPlot Procedure" name="forestplot151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72" title="The SGPlot Procedure" name="forestplot151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73" title="The SGPlot Procedure" name="forestplot151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74" title="The SGPlot Procedure" name="forestplot151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75" title="The SGPlot Procedure" name="forestplot151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76" title="The SGPlot Procedure" name="forestplot152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77" title="The SGPlot Procedure" name="forestplot152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78" title="The SGPlot Procedure" name="forestplot152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79" title="The SGPlot Procedure" name="forestplot152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80" title="The SGPlot Procedure" name="forestplot152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681" title="The SGPlot Procedure" name="forestplot152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682" title="The SGPlot Procedure" name="forestplot152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683" title="The SGPlot Procedure" name="forestplot152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684" title="The SGPlot Procedure" name="forestplot152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8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New Mexico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8" title="The SGPlot Procedure" name="forestplot152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89" title="The SGPlot Procedure" name="forestplot153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90" title="The SGPlot Procedure" name="forestplot153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91" title="The SGPlot Procedure" name="forestplot153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92" title="The SGPlot Procedure" name="forestplot153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93" title="The SGPlot Procedure" name="forestplot153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94" title="The SGPlot Procedure" name="forestplot153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95" title="The SGPlot Procedure" name="forestplot153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96" title="The SGPlot Procedure" name="forestplot153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697" title="The SGPlot Procedure" name="forestplot153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698" title="The SGPlot Procedure" name="forestplot153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699" title="The SGPlot Procedure" name="forestplot154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00" title="The SGPlot Procedure" name="forestplot154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01" title="The SGPlot Procedure" name="forestplot154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02" title="The SGPlot Procedure" name="forestplot154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03" title="The SGPlot Procedure" name="forestplot154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0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0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New York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07" title="The SGPlot Procedure" name="forestplot154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08" title="The SGPlot Procedure" name="forestplot154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09" title="The SGPlot Procedure" name="forestplot154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10" title="The SGPlot Procedure" name="forestplot154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11" title="The SGPlot Procedure" name="forestplot154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12" title="The SGPlot Procedure" name="forestplot155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13" title="The SGPlot Procedure" name="forestplot155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14" title="The SGPlot Procedure" name="forestplot155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15" title="The SGPlot Procedure" name="forestplot155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16" title="The SGPlot Procedure" name="forestplot155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17" title="The SGPlot Procedure" name="forestplot155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18" title="The SGPlot Procedure" name="forestplot155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19" title="The SGPlot Procedure" name="forestplot155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20" title="The SGPlot Procedure" name="forestplot155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21" title="The SGPlot Procedure" name="forestplot155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22" title="The SGPlot Procedure" name="forestplot156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2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North Carolina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26" title="The SGPlot Procedure" name="forestplot156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27" title="The SGPlot Procedure" name="forestplot156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28" title="The SGPlot Procedure" name="forestplot156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29" title="The SGPlot Procedure" name="forestplot156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30" title="The SGPlot Procedure" name="forestplot156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31" title="The SGPlot Procedure" name="forestplot156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32" title="The SGPlot Procedure" name="forestplot156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33" title="The SGPlot Procedure" name="forestplot156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34" title="The SGPlot Procedure" name="forestplot156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35" title="The SGPlot Procedure" name="forestplot157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36" title="The SGPlot Procedure" name="forestplot157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37" title="The SGPlot Procedure" name="forestplot157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38" title="The SGPlot Procedure" name="forestplot157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39" title="The SGPlot Procedure" name="forestplot157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40" title="The SGPlot Procedure" name="forestplot157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41" title="The SGPlot Procedure" name="forestplot157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Far West + Plains + Rocky Mountain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" title="The SGPlot Procedure" name="forestplot100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62" title="The SGPlot Procedure" name="forestplot100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63" title="The SGPlot Procedure" name="forestplot100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64" title="The SGPlot Procedure" name="forestplot100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65" title="The SGPlot Procedure" name="forestplot100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66" title="The SGPlot Procedure" name="forestplot100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67" title="The SGPlot Procedure" name="forestplot100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68" title="The SGPlot Procedure" name="forestplot100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69" title="The SGPlot Procedure" name="forestplot100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0" title="The SGPlot Procedure" name="forestplot101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1" title="The SGPlot Procedure" name="forestplot101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2" title="The SGPlot Procedure" name="forestplot101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3" title="The SGPlot Procedure" name="forestplot101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4" title="The SGPlot Procedure" name="forestplot101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5" title="The SGPlot Procedure" name="forestplot101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6" title="The SGPlot Procedure" name="forestplot101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4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4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North Dakota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45" title="The SGPlot Procedure" name="forestplot157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46" title="The SGPlot Procedure" name="forestplot157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47" title="The SGPlot Procedure" name="forestplot157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48" title="The SGPlot Procedure" name="forestplot158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49" title="The SGPlot Procedure" name="forestplot158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50" title="The SGPlot Procedure" name="forestplot158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51" title="The SGPlot Procedure" name="forestplot158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52" title="The SGPlot Procedure" name="forestplot158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53" title="The SGPlot Procedure" name="forestplot158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54" title="The SGPlot Procedure" name="forestplot158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55" title="The SGPlot Procedure" name="forestplot158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56" title="The SGPlot Procedure" name="forestplot158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57" title="The SGPlot Procedure" name="forestplot158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58" title="The SGPlot Procedure" name="forestplot159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59" title="The SGPlot Procedure" name="forestplot159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60" title="The SGPlot Procedure" name="forestplot159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Ohio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64" title="The SGPlot Procedure" name="forestplot159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65" title="The SGPlot Procedure" name="forestplot159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66" title="The SGPlot Procedure" name="forestplot159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67" title="The SGPlot Procedure" name="forestplot159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68" title="The SGPlot Procedure" name="forestplot159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69" title="The SGPlot Procedure" name="forestplot159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70" title="The SGPlot Procedure" name="forestplot159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71" title="The SGPlot Procedure" name="forestplot160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72" title="The SGPlot Procedure" name="forestplot160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73" title="The SGPlot Procedure" name="forestplot160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74" title="The SGPlot Procedure" name="forestplot160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75" title="The SGPlot Procedure" name="forestplot160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76" title="The SGPlot Procedure" name="forestplot160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77" title="The SGPlot Procedure" name="forestplot160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78" title="The SGPlot Procedure" name="forestplot160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79" title="The SGPlot Procedure" name="forestplot160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8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Oklahoma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83" title="The SGPlot Procedure" name="forestplot160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784" title="The SGPlot Procedure" name="forestplot161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785" title="The SGPlot Procedure" name="forestplot161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786" title="The SGPlot Procedure" name="forestplot161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787" title="The SGPlot Procedure" name="forestplot161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788" title="The SGPlot Procedure" name="forestplot161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789" title="The SGPlot Procedure" name="forestplot161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790" title="The SGPlot Procedure" name="forestplot161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791" title="The SGPlot Procedure" name="forestplot161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792" title="The SGPlot Procedure" name="forestplot161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793" title="The SGPlot Procedure" name="forestplot161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794" title="The SGPlot Procedure" name="forestplot162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795" title="The SGPlot Procedure" name="forestplot162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796" title="The SGPlot Procedure" name="forestplot162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797" title="The SGPlot Procedure" name="forestplot162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798" title="The SGPlot Procedure" name="forestplot162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0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Oregon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2" title="The SGPlot Procedure" name="forestplot162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03" title="The SGPlot Procedure" name="forestplot162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04" title="The SGPlot Procedure" name="forestplot162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05" title="The SGPlot Procedure" name="forestplot162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06" title="The SGPlot Procedure" name="forestplot162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07" title="The SGPlot Procedure" name="forestplot163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08" title="The SGPlot Procedure" name="forestplot163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09" title="The SGPlot Procedure" name="forestplot163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10" title="The SGPlot Procedure" name="forestplot163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11" title="The SGPlot Procedure" name="forestplot163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12" title="The SGPlot Procedure" name="forestplot163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13" title="The SGPlot Procedure" name="forestplot163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14" title="The SGPlot Procedure" name="forestplot163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15" title="The SGPlot Procedure" name="forestplot163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16" title="The SGPlot Procedure" name="forestplot163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17" title="The SGPlot Procedure" name="forestplot164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1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Pennsylvania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21" title="The SGPlot Procedure" name="forestplot164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22" title="The SGPlot Procedure" name="forestplot164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23" title="The SGPlot Procedure" name="forestplot164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24" title="The SGPlot Procedure" name="forestplot164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25" title="The SGPlot Procedure" name="forestplot164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26" title="The SGPlot Procedure" name="forestplot164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27" title="The SGPlot Procedure" name="forestplot164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28" title="The SGPlot Procedure" name="forestplot164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29" title="The SGPlot Procedure" name="forestplot164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30" title="The SGPlot Procedure" name="forestplot165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31" title="The SGPlot Procedure" name="forestplot165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32" title="The SGPlot Procedure" name="forestplot165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33" title="The SGPlot Procedure" name="forestplot165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34" title="The SGPlot Procedure" name="forestplot165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35" title="The SGPlot Procedure" name="forestplot165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36" title="The SGPlot Procedure" name="forestplot165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3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3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Rhode Island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40" title="The SGPlot Procedure" name="forestplot165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41" title="The SGPlot Procedure" name="forestplot165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42" title="The SGPlot Procedure" name="forestplot165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43" title="The SGPlot Procedure" name="forestplot166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44" title="The SGPlot Procedure" name="forestplot166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45" title="The SGPlot Procedure" name="forestplot166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46" title="The SGPlot Procedure" name="forestplot166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47" title="The SGPlot Procedure" name="forestplot166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48" title="The SGPlot Procedure" name="forestplot166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49" title="The SGPlot Procedure" name="forestplot166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50" title="The SGPlot Procedure" name="forestplot166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51" title="The SGPlot Procedure" name="forestplot166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52" title="The SGPlot Procedure" name="forestplot166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53" title="The SGPlot Procedure" name="forestplot167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54" title="The SGPlot Procedure" name="forestplot167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55" title="The SGPlot Procedure" name="forestplot167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5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South Carolina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59" title="The SGPlot Procedure" name="forestplot167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60" title="The SGPlot Procedure" name="forestplot167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61" title="The SGPlot Procedure" name="forestplot167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62" title="The SGPlot Procedure" name="forestplot167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63" title="The SGPlot Procedure" name="forestplot167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64" title="The SGPlot Procedure" name="forestplot167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65" title="The SGPlot Procedure" name="forestplot167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66" title="The SGPlot Procedure" name="forestplot168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67" title="The SGPlot Procedure" name="forestplot168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68" title="The SGPlot Procedure" name="forestplot168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69" title="The SGPlot Procedure" name="forestplot168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70" title="The SGPlot Procedure" name="forestplot168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71" title="The SGPlot Procedure" name="forestplot168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72" title="The SGPlot Procedure" name="forestplot168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73" title="The SGPlot Procedure" name="forestplot168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74" title="The SGPlot Procedure" name="forestplot168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7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7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South Dakota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78" title="The SGPlot Procedure" name="forestplot168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79" title="The SGPlot Procedure" name="forestplot169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80" title="The SGPlot Procedure" name="forestplot169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81" title="The SGPlot Procedure" name="forestplot169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82" title="The SGPlot Procedure" name="forestplot169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83" title="The SGPlot Procedure" name="forestplot169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84" title="The SGPlot Procedure" name="forestplot169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85" title="The SGPlot Procedure" name="forestplot169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86" title="The SGPlot Procedure" name="forestplot169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87" title="The SGPlot Procedure" name="forestplot169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888" title="The SGPlot Procedure" name="forestplot169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889" title="The SGPlot Procedure" name="forestplot170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890" title="The SGPlot Procedure" name="forestplot170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891" title="The SGPlot Procedure" name="forestplot170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892" title="The SGPlot Procedure" name="forestplot170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893" title="The SGPlot Procedure" name="forestplot170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9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Tennessee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97" title="The SGPlot Procedure" name="forestplot170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98" title="The SGPlot Procedure" name="forestplot170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99" title="The SGPlot Procedure" name="forestplot170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00" title="The SGPlot Procedure" name="forestplot170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01" title="The SGPlot Procedure" name="forestplot170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02" title="The SGPlot Procedure" name="forestplot171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03" title="The SGPlot Procedure" name="forestplot171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04" title="The SGPlot Procedure" name="forestplot171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05" title="The SGPlot Procedure" name="forestplot171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06" title="The SGPlot Procedure" name="forestplot171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07" title="The SGPlot Procedure" name="forestplot171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08" title="The SGPlot Procedure" name="forestplot171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09" title="The SGPlot Procedure" name="forestplot171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10" title="The SGPlot Procedure" name="forestplot171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11" title="The SGPlot Procedure" name="forestplot171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12" title="The SGPlot Procedure" name="forestplot172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1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Texas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6" title="The SGPlot Procedure" name="forestplot172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17" title="The SGPlot Procedure" name="forestplot172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18" title="The SGPlot Procedure" name="forestplot172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19" title="The SGPlot Procedure" name="forestplot172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20" title="The SGPlot Procedure" name="forestplot172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21" title="The SGPlot Procedure" name="forestplot172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22" title="The SGPlot Procedure" name="forestplot172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23" title="The SGPlot Procedure" name="forestplot172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24" title="The SGPlot Procedure" name="forestplot172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25" title="The SGPlot Procedure" name="forestplot173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26" title="The SGPlot Procedure" name="forestplot173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27" title="The SGPlot Procedure" name="forestplot173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28" title="The SGPlot Procedure" name="forestplot173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29" title="The SGPlot Procedure" name="forestplot173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30" title="The SGPlot Procedure" name="forestplot173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31" title="The SGPlot Procedure" name="forestplot173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Great Lakes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0" title="The SGPlot Procedure" name="forestplot101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81" title="The SGPlot Procedure" name="forestplot101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82" title="The SGPlot Procedure" name="forestplot101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83" title="The SGPlot Procedure" name="forestplot102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84" title="The SGPlot Procedure" name="forestplot102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85" title="The SGPlot Procedure" name="forestplot102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86" title="The SGPlot Procedure" name="forestplot102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87" title="The SGPlot Procedure" name="forestplot102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88" title="The SGPlot Procedure" name="forestplot102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89" title="The SGPlot Procedure" name="forestplot102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0" title="The SGPlot Procedure" name="forestplot102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1" title="The SGPlot Procedure" name="forestplot102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2" title="The SGPlot Procedure" name="forestplot102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3" title="The SGPlot Procedure" name="forestplot103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4" title="The SGPlot Procedure" name="forestplot103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5" title="The SGPlot Procedure" name="forestplot103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2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33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Utah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4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35" title="The SGPlot Procedure" name="forestplot173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36" title="The SGPlot Procedure" name="forestplot173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37" title="The SGPlot Procedure" name="forestplot173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38" title="The SGPlot Procedure" name="forestplot174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39" title="The SGPlot Procedure" name="forestplot174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40" title="The SGPlot Procedure" name="forestplot174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41" title="The SGPlot Procedure" name="forestplot174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42" title="The SGPlot Procedure" name="forestplot174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43" title="The SGPlot Procedure" name="forestplot174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44" title="The SGPlot Procedure" name="forestplot174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45" title="The SGPlot Procedure" name="forestplot174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46" title="The SGPlot Procedure" name="forestplot174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47" title="The SGPlot Procedure" name="forestplot174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48" title="The SGPlot Procedure" name="forestplot175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49" title="The SGPlot Procedure" name="forestplot175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50" title="The SGPlot Procedure" name="forestplot175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1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52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Vermont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3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54" title="The SGPlot Procedure" name="forestplot175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55" title="The SGPlot Procedure" name="forestplot175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56" title="The SGPlot Procedure" name="forestplot175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57" title="The SGPlot Procedure" name="forestplot175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58" title="The SGPlot Procedure" name="forestplot175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59" title="The SGPlot Procedure" name="forestplot175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60" title="The SGPlot Procedure" name="forestplot175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61" title="The SGPlot Procedure" name="forestplot176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62" title="The SGPlot Procedure" name="forestplot176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63" title="The SGPlot Procedure" name="forestplot176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64" title="The SGPlot Procedure" name="forestplot176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65" title="The SGPlot Procedure" name="forestplot176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66" title="The SGPlot Procedure" name="forestplot176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67" title="The SGPlot Procedure" name="forestplot176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68" title="The SGPlot Procedure" name="forestplot176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69" title="The SGPlot Procedure" name="forestplot176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0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1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Virginia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2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73" title="The SGPlot Procedure" name="forestplot176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74" title="The SGPlot Procedure" name="forestplot177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75" title="The SGPlot Procedure" name="forestplot177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76" title="The SGPlot Procedure" name="forestplot177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77" title="The SGPlot Procedure" name="forestplot177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78" title="The SGPlot Procedure" name="forestplot177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79" title="The SGPlot Procedure" name="forestplot177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80" title="The SGPlot Procedure" name="forestplot177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981" title="The SGPlot Procedure" name="forestplot177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982" title="The SGPlot Procedure" name="forestplot177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983" title="The SGPlot Procedure" name="forestplot177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984" title="The SGPlot Procedure" name="forestplot178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985" title="The SGPlot Procedure" name="forestplot178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986" title="The SGPlot Procedure" name="forestplot178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987" title="The SGPlot Procedure" name="forestplot178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988" title="The SGPlot Procedure" name="forestplot178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9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90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Washington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1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2" title="The SGPlot Procedure" name="forestplot178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993" title="The SGPlot Procedure" name="forestplot178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994" title="The SGPlot Procedure" name="forestplot178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995" title="The SGPlot Procedure" name="forestplot178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996" title="The SGPlot Procedure" name="forestplot178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997" title="The SGPlot Procedure" name="forestplot179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998" title="The SGPlot Procedure" name="forestplot179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999" title="The SGPlot Procedure" name="forestplot179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00" title="The SGPlot Procedure" name="forestplot179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01" title="The SGPlot Procedure" name="forestplot179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02" title="The SGPlot Procedure" name="forestplot179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003" title="The SGPlot Procedure" name="forestplot179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004" title="The SGPlot Procedure" name="forestplot179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005" title="The SGPlot Procedure" name="forestplot179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006" title="The SGPlot Procedure" name="forestplot179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007" title="The SGPlot Procedure" name="forestplot180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08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09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West Virginia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0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11" title="The SGPlot Procedure" name="forestplot180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012" title="The SGPlot Procedure" name="forestplot180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013" title="The SGPlot Procedure" name="forestplot180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014" title="The SGPlot Procedure" name="forestplot180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015" title="The SGPlot Procedure" name="forestplot180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016" title="The SGPlot Procedure" name="forestplot180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17" title="The SGPlot Procedure" name="forestplot180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018" title="The SGPlot Procedure" name="forestplot180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19" title="The SGPlot Procedure" name="forestplot180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20" title="The SGPlot Procedure" name="forestplot181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21" title="The SGPlot Procedure" name="forestplot181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022" title="The SGPlot Procedure" name="forestplot181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023" title="The SGPlot Procedure" name="forestplot181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024" title="The SGPlot Procedure" name="forestplot181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025" title="The SGPlot Procedure" name="forestplot181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026" title="The SGPlot Procedure" name="forestplot181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27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28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Wisconsin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9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0" title="The SGPlot Procedure" name="forestplot1817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031" title="The SGPlot Procedure" name="forestplot1818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032" title="The SGPlot Procedure" name="forestplot1819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033" title="The SGPlot Procedure" name="forestplot1820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034" title="The SGPlot Procedure" name="forestplot1821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035" title="The SGPlot Procedure" name="forestplot1822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36" title="The SGPlot Procedure" name="forestplot1823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037" title="The SGPlot Procedure" name="forestplot1824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38" title="The SGPlot Procedure" name="forestplot1825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39" title="The SGPlot Procedure" name="forestplot1826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40" title="The SGPlot Procedure" name="forestplot1827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041" title="The SGPlot Procedure" name="forestplot1828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042" title="The SGPlot Procedure" name="forestplot1829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043" title="The SGPlot Procedure" name="forestplot1830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044" title="The SGPlot Procedure" name="forestplot1831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045" title="The SGPlot Procedure" name="forestplot1832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04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Wyoming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49" title="The SGPlot Procedure" name="forestplot183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050" title="The SGPlot Procedure" name="forestplot183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051" title="The SGPlot Procedure" name="forestplot183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052" title="The SGPlot Procedure" name="forestplot183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053" title="The SGPlot Procedure" name="forestplot183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054" title="The SGPlot Procedure" name="forestplot183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55" title="The SGPlot Procedure" name="forestplot183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056" title="The SGPlot Procedure" name="forestplot184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57" title="The SGPlot Procedure" name="forestplot184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58" title="The SGPlot Procedure" name="forestplot184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59" title="The SGPlot Procedure" name="forestplot184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060" title="The SGPlot Procedure" name="forestplot184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061" title="The SGPlot Procedure" name="forestplot184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062" title="The SGPlot Procedure" name="forestplot184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063" title="The SGPlot Procedure" name="forestplot184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064" title="The SGPlot Procedure" name="forestplot184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6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97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Alabama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9" title="The SGPlot Procedure" name="forestplot1033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00" title="The SGPlot Procedure" name="forestplot1034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01" title="The SGPlot Procedure" name="forestplot1035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02" title="The SGPlot Procedure" name="forestplot1036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03" title="The SGPlot Procedure" name="forestplot1037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04" title="The SGPlot Procedure" name="forestplot1038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05" title="The SGPlot Procedure" name="forestplot1039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06" title="The SGPlot Procedure" name="forestplot1040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07" title="The SGPlot Procedure" name="forestplot1041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08" title="The SGPlot Procedure" name="forestplot1042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09" title="The SGPlot Procedure" name="forestplot1043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10" title="The SGPlot Procedure" name="forestplot1044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11" title="The SGPlot Procedure" name="forestplot1045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12" title="The SGPlot Procedure" name="forestplot1046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13" title="The SGPlot Procedure" name="forestplot1047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14" title="The SGPlot Procedure" name="forestplot1048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6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Alaska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8" title="The SGPlot Procedure" name="forestplot1049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19" title="The SGPlot Procedure" name="forestplot1050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20" title="The SGPlot Procedure" name="forestplot1051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21" title="The SGPlot Procedure" name="forestplot1052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22" title="The SGPlot Procedure" name="forestplot1053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23" title="The SGPlot Procedure" name="forestplot1054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24" title="The SGPlot Procedure" name="forestplot1055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25" title="The SGPlot Procedure" name="forestplot1056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26" title="The SGPlot Procedure" name="forestplot1057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27" title="The SGPlot Procedure" name="forestplot1058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28" title="The SGPlot Procedure" name="forestplot1059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29" title="The SGPlot Procedure" name="forestplot1060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30" title="The SGPlot Procedure" name="forestplot1061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31" title="The SGPlot Procedure" name="forestplot1062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32" title="The SGPlot Procedure" name="forestplot1063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33" title="The SGPlot Procedure" name="forestplot1064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34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5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Arizona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7" title="The SGPlot Procedure" name="forestplot1065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38" title="The SGPlot Procedure" name="forestplot1066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39" title="The SGPlot Procedure" name="forestplot1067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40" title="The SGPlot Procedure" name="forestplot1068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41" title="The SGPlot Procedure" name="forestplot1069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42" title="The SGPlot Procedure" name="forestplot1070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43" title="The SGPlot Procedure" name="forestplot1071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44" title="The SGPlot Procedure" name="forestplot1072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45" title="The SGPlot Procedure" name="forestplot1073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46" title="The SGPlot Procedure" name="forestplot1074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47" title="The SGPlot Procedure" name="forestplot1075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48" title="The SGPlot Procedure" name="forestplot1076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49" title="The SGPlot Procedure" name="forestplot1077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50" title="The SGPlot Procedure" name="forestplot1078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51" title="The SGPlot Procedure" name="forestplot1079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52" title="The SGPlot Procedure" name="forestplot1080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3" name="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54" name="Title 1"/>
          <p:cNvSpPr>
            <a:spLocks noGrp="1"/>
          </p:cNvSpPr>
          <p:nvPr>
            <p:ph idx="1" type="title"/>
          </p:nvPr>
        </p:nvSpPr>
        <p:spPr>
          <a:xfrm>
            <a:off y="228600" x="228600"/>
            <a:ext cy="217170" cx="8686800"/>
          </a:xfrm>
        </p:spPr>
        <p:txBody>
          <a:bodyPr/>
          <a:lstStyle/>
          <a:p>
            <a:pPr algn="ctr"/>
            <a:r>
              <a:rPr smtClean="0" dirty="0" sz="1400" lang="en-US">
                <a:solidFill>
                  <a:srgbClr val="000000"/>
                </a:solidFill>
                <a:latin typeface="Arial"/>
              </a:rPr>
              <a:t>Arkansas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Title 2"/>
          <p:cNvSpPr>
            <a:spLocks noGrp="1"/>
          </p:cNvSpPr>
          <p:nvPr>
            <p:ph idx="2" type="title"/>
          </p:nvPr>
        </p:nvSpPr>
        <p:spPr>
          <a:xfrm>
            <a:off y="445770" x="228600"/>
            <a:ext cy="187960" cx="8686800"/>
          </a:xfrm>
        </p:spPr>
        <p:txBody>
          <a:bodyPr/>
          <a:lstStyle/>
          <a:p>
            <a:pPr algn="ctr"/>
            <a:r>
              <a:rPr smtClean="0" dirty="0" sz="1200" lang="en-US">
                <a:solidFill>
                  <a:srgbClr val="000000"/>
                </a:solidFill>
                <a:latin typeface="Arial"/>
              </a:rPr>
              <a:t>Excess Deaths by Cause of Death</a:t>
            </a:r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6" title="The SGPlot Procedure" name="forestplot1081.png" descr="The SGPlot Procedure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y="834390" x="388620"/>
            <a:ext cy="1369695" cx="2057400"/>
          </a:xfrm>
          <a:prstGeom prst="rect">
            <a:avLst/>
          </a:prstGeom>
        </p:spPr>
      </p:pic>
      <p:pic>
        <p:nvPicPr>
          <p:cNvPr id="157" title="The SGPlot Procedure" name="forestplot1082.png" descr="The SGPlot Procedure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y="834390" x="2493010"/>
            <a:ext cy="1371600" cx="2054225"/>
          </a:xfrm>
          <a:prstGeom prst="rect">
            <a:avLst/>
          </a:prstGeom>
        </p:spPr>
      </p:pic>
      <p:pic>
        <p:nvPicPr>
          <p:cNvPr id="158" title="The SGPlot Procedure" name="forestplot1083.png" descr="The SGPlot Procedure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y="834390" x="4594860"/>
            <a:ext cy="1369695" cx="2057400"/>
          </a:xfrm>
          <a:prstGeom prst="rect">
            <a:avLst/>
          </a:prstGeom>
        </p:spPr>
      </p:pic>
      <p:pic>
        <p:nvPicPr>
          <p:cNvPr id="159" title="The SGPlot Procedure" name="forestplot1084.png" descr="The SGPlot Procedure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y="834390" x="6699250"/>
            <a:ext cy="1371600" cx="2054225"/>
          </a:xfrm>
          <a:prstGeom prst="rect">
            <a:avLst/>
          </a:prstGeom>
        </p:spPr>
      </p:pic>
      <p:pic>
        <p:nvPicPr>
          <p:cNvPr id="160" title="The SGPlot Procedure" name="forestplot1085.png" descr="The SGPlot Procedure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y="2269490" x="388620"/>
            <a:ext cy="1369695" cx="2057400"/>
          </a:xfrm>
          <a:prstGeom prst="rect">
            <a:avLst/>
          </a:prstGeom>
        </p:spPr>
      </p:pic>
      <p:pic>
        <p:nvPicPr>
          <p:cNvPr id="161" title="The SGPlot Procedure" name="forestplot1086.png" descr="The SGPlot Procedure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y="2269490" x="2493010"/>
            <a:ext cy="1371600" cx="2054225"/>
          </a:xfrm>
          <a:prstGeom prst="rect">
            <a:avLst/>
          </a:prstGeom>
        </p:spPr>
      </p:pic>
      <p:pic>
        <p:nvPicPr>
          <p:cNvPr id="162" title="The SGPlot Procedure" name="forestplot1087.png" descr="The SGPlot Procedure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y="2269490" x="4594860"/>
            <a:ext cy="1369695" cx="2057400"/>
          </a:xfrm>
          <a:prstGeom prst="rect">
            <a:avLst/>
          </a:prstGeom>
        </p:spPr>
      </p:pic>
      <p:pic>
        <p:nvPicPr>
          <p:cNvPr id="163" title="The SGPlot Procedure" name="forestplot1088.png" descr="The SGPlot Procedure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y="2269490" x="6699250"/>
            <a:ext cy="1371600" cx="2054225"/>
          </a:xfrm>
          <a:prstGeom prst="rect">
            <a:avLst/>
          </a:prstGeom>
        </p:spPr>
      </p:pic>
      <p:pic>
        <p:nvPicPr>
          <p:cNvPr id="164" title="The SGPlot Procedure" name="forestplot1089.png" descr="The SGPlot Procedure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y="3704590" x="388620"/>
            <a:ext cy="1369695" cx="2057400"/>
          </a:xfrm>
          <a:prstGeom prst="rect">
            <a:avLst/>
          </a:prstGeom>
        </p:spPr>
      </p:pic>
      <p:pic>
        <p:nvPicPr>
          <p:cNvPr id="165" title="The SGPlot Procedure" name="forestplot1090.png" descr="The SGPlot Procedure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y="3704590" x="2493010"/>
            <a:ext cy="1371600" cx="2054225"/>
          </a:xfrm>
          <a:prstGeom prst="rect">
            <a:avLst/>
          </a:prstGeom>
        </p:spPr>
      </p:pic>
      <p:pic>
        <p:nvPicPr>
          <p:cNvPr id="166" title="The SGPlot Procedure" name="forestplot1091.png" descr="The SGPlot Procedure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y="3704590" x="4594860"/>
            <a:ext cy="1369695" cx="2057400"/>
          </a:xfrm>
          <a:prstGeom prst="rect">
            <a:avLst/>
          </a:prstGeom>
        </p:spPr>
      </p:pic>
      <p:pic>
        <p:nvPicPr>
          <p:cNvPr id="167" title="The SGPlot Procedure" name="forestplot1092.png" descr="The SGPlot Procedure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y="3704590" x="6699250"/>
            <a:ext cy="1371600" cx="2054225"/>
          </a:xfrm>
          <a:prstGeom prst="rect">
            <a:avLst/>
          </a:prstGeom>
        </p:spPr>
      </p:pic>
      <p:pic>
        <p:nvPicPr>
          <p:cNvPr id="168" title="The SGPlot Procedure" name="forestplot1093.png" descr="The SGPlot Procedure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y="5139690" x="388620"/>
            <a:ext cy="1369695" cx="2057400"/>
          </a:xfrm>
          <a:prstGeom prst="rect">
            <a:avLst/>
          </a:prstGeom>
        </p:spPr>
      </p:pic>
      <p:pic>
        <p:nvPicPr>
          <p:cNvPr id="169" title="The SGPlot Procedure" name="forestplot1094.png" descr="The SGPlot Procedure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y="5139690" x="2493010"/>
            <a:ext cy="1371600" cx="2054225"/>
          </a:xfrm>
          <a:prstGeom prst="rect">
            <a:avLst/>
          </a:prstGeom>
        </p:spPr>
      </p:pic>
      <p:pic>
        <p:nvPicPr>
          <p:cNvPr id="170" title="The SGPlot Procedure" name="forestplot1095.png" descr="The SGPlot Procedure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y="5139690" x="4594860"/>
            <a:ext cy="1369695" cx="2057400"/>
          </a:xfrm>
          <a:prstGeom prst="rect">
            <a:avLst/>
          </a:prstGeom>
        </p:spPr>
      </p:pic>
      <p:pic>
        <p:nvPicPr>
          <p:cNvPr id="171" title="The SGPlot Procedure" name="forestplot1096.png" descr="The SGPlot Procedure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y="5139690" x="6699250"/>
            <a:ext cy="1371600" cx="2054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DS Theme">
  <a:themeElements>
    <a:clrScheme name="ODS Them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DS Theme">
      <a:majorFont>
        <a:latin typeface="Courier New"/>
        <a:ea typeface=""/>
        <a:cs typeface=""/>
      </a:majorFont>
      <a:minorFont>
        <a:latin typeface="Courier New"/>
        <a:ea typeface=""/>
        <a:cs typeface=""/>
      </a:minorFont>
    </a:fontScheme>
    <a:fmtScheme name="ODS Theme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cmpd="sng" algn="ctr" w="9525" cap="flat">
          <a:solidFill>
            <a:schemeClr val="phClr"/>
          </a:solidFill>
          <a:prstDash val="solid"/>
        </a:ln>
        <a:ln cmpd="sng" algn="ctr" w="25400" cap="flat">
          <a:solidFill>
            <a:schemeClr val="phClr"/>
          </a:solidFill>
          <a:prstDash val="solid"/>
        </a:ln>
        <a:ln cmpd="sng" algn="ctr" w="38100" cap="flat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Application>Microsoft Office PowerPoint</Application>
  <PresentationFormat>On-screen Show (4:3)</PresentationFormat>
  <Slides>56</Slides>
  <Notes>0</Notes>
  <HiddenSlides>0</HiddenSlides>
  <MMClips>0</MMClips>
  <ScaleCrop>false</ScaleCrop>
  <HeadingPairs>
    <vt:vector baseType="variant" size="4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baseType="lpstr" size="57">
      <vt:lpstr>ODS Theme</vt:lpstr>
      <vt:lpstr>United States</vt:lpstr>
      <vt:lpstr>Mideast + New England</vt:lpstr>
      <vt:lpstr>Southeast + Southwest</vt:lpstr>
      <vt:lpstr>Far West + Plains + Rocky Mountain</vt:lpstr>
      <vt:lpstr>Great Lakes</vt:lpstr>
      <vt:lpstr>Alabama</vt:lpstr>
      <vt:lpstr>Alaska</vt:lpstr>
      <vt:lpstr>Arizona</vt:lpstr>
      <vt:lpstr>Arkansas</vt:lpstr>
      <vt:lpstr>California</vt:lpstr>
      <vt:lpstr>Colorado</vt:lpstr>
      <vt:lpstr>Connecticut</vt:lpstr>
      <vt:lpstr>Delaware</vt:lpstr>
      <vt:lpstr>District of Columbia</vt:lpstr>
      <vt:lpstr>Florida</vt:lpstr>
      <vt:lpstr>Georgia</vt:lpstr>
      <vt:lpstr>Hawaii</vt:lpstr>
      <vt:lpstr>Idaho</vt:lpstr>
      <vt:lpstr>Illinois</vt:lpstr>
      <vt:lpstr>Indiana</vt:lpstr>
      <vt:lpstr>Iowa</vt:lpstr>
      <vt:lpstr>Kansas</vt:lpstr>
      <vt:lpstr>Kentucky</vt:lpstr>
      <vt:lpstr>Louisiana</vt:lpstr>
      <vt:lpstr>Maine</vt:lpstr>
      <vt:lpstr>Maryland</vt:lpstr>
      <vt:lpstr>Massachusetts</vt:lpstr>
      <vt:lpstr>Michigan</vt:lpstr>
      <vt:lpstr>Minnesota</vt:lpstr>
      <vt:lpstr>Mississippi</vt:lpstr>
      <vt:lpstr>Missouri</vt:lpstr>
      <vt:lpstr>Montana</vt:lpstr>
      <vt:lpstr>Nebraska</vt:lpstr>
      <vt:lpstr>Nevada</vt:lpstr>
      <vt:lpstr>New Hampshire</vt:lpstr>
      <vt:lpstr>New Jersey</vt:lpstr>
      <vt:lpstr>New Mexico</vt:lpstr>
      <vt:lpstr>New York</vt:lpstr>
      <vt:lpstr>North Carolina</vt:lpstr>
      <vt:lpstr>North Dakota</vt:lpstr>
      <vt:lpstr>Ohio</vt:lpstr>
      <vt:lpstr>Oklahoma</vt:lpstr>
      <vt:lpstr>Oregon</vt:lpstr>
      <vt:lpstr>Pennsylvania</vt:lpstr>
      <vt:lpstr>Rhode Island</vt:lpstr>
      <vt:lpstr>South Carolina</vt:lpstr>
      <vt:lpstr>South Dakota</vt:lpstr>
      <vt:lpstr>Tennessee</vt:lpstr>
      <vt:lpstr>Texas</vt:lpstr>
      <vt:lpstr>Utah</vt:lpstr>
      <vt:lpstr>Vermont</vt:lpstr>
      <vt:lpstr>Virginia</vt:lpstr>
      <vt:lpstr>Washington</vt:lpstr>
      <vt:lpstr>West Virginia</vt:lpstr>
      <vt:lpstr>Wisconsin</vt:lpstr>
      <vt:lpstr>Wyoming</vt:lpstr>
    </vt:vector>
  </TitlesOfParts>
  <LinksUpToDate>false</LinksUpToDate>
  <SharedDoc>false</SharedDoc>
  <HyperlinksChanged>false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!-- saslongversion 9.04.01M7P08052020 -->
  <!-- syshostinfolong X64_10PRO WIN 10.0.19041  Workstation -->
  <dc:creator>lzalla1</dc:creator>
  <cp:lastModifiedBy>lzalla1</cp:lastModifiedBy>
  <cp:revision>1</cp:revision>
  <dcterms:created xsi:type="dcterms:W3CDTF">2023-11-02T20:18:45-04:00</dcterms:created>
  <dcterms:modified xsi:type="dcterms:W3CDTF">2023-11-02T20:18:45-04:00</dcterms:modified>
</cp:coreProperties>
</file>